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Bebas Neue" panose="020B0604020202020204" charset="0"/>
      <p:regular r:id="rId13"/>
    </p:embeddedFont>
    <p:embeddedFont>
      <p:font typeface="Anton" panose="020B0604020202020204" charset="0"/>
      <p:regular r:id="rId14"/>
    </p:embeddedFont>
    <p:embeddedFont>
      <p:font typeface="Assistant" panose="020B0604020202020204" charset="-79"/>
      <p:regular r:id="rId15"/>
      <p:bold r:id="rId16"/>
    </p:embeddedFont>
    <p:embeddedFont>
      <p:font typeface="PT Sans" panose="020B0604020202020204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d9ac28ca4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d9ac28ca4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7b17cf0348_0_1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7b17cf0348_0_1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22f97ec789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22f97ec789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2f97ec789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22f97ec789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d9ac28ca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d9ac28ca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d9ac28ca42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d9ac28ca42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4315279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972999" y="0"/>
            <a:ext cx="4937843" cy="32345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1537840" cy="274636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99625" y="3918450"/>
            <a:ext cx="231600" cy="2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Google Shape;13;p2"/>
          <p:cNvCxnSpPr/>
          <p:nvPr/>
        </p:nvCxnSpPr>
        <p:spPr>
          <a:xfrm rot="10800000">
            <a:off x="6266484" y="4771891"/>
            <a:ext cx="1869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rot="10800000">
            <a:off x="5750109" y="4842041"/>
            <a:ext cx="2200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" name="Google Shape;15;p2"/>
          <p:cNvGrpSpPr/>
          <p:nvPr/>
        </p:nvGrpSpPr>
        <p:grpSpPr>
          <a:xfrm>
            <a:off x="786075" y="137775"/>
            <a:ext cx="2432943" cy="323380"/>
            <a:chOff x="1243275" y="57550"/>
            <a:chExt cx="2432943" cy="323380"/>
          </a:xfrm>
        </p:grpSpPr>
        <p:sp>
          <p:nvSpPr>
            <p:cNvPr id="16" name="Google Shape;16;p2"/>
            <p:cNvSpPr/>
            <p:nvPr/>
          </p:nvSpPr>
          <p:spPr>
            <a:xfrm>
              <a:off x="1243275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469409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69409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69409" y="5755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43275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9554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95543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21677" y="5755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21677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21668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1478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477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37045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7044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604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5604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667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66702" y="1901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7300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7299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99127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856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855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618018" y="19014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7950900" y="4531900"/>
            <a:ext cx="480000" cy="4800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4251200" y="859850"/>
            <a:ext cx="4179600" cy="29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4251150" y="3807850"/>
            <a:ext cx="41796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"/>
          <p:cNvSpPr/>
          <p:nvPr/>
        </p:nvSpPr>
        <p:spPr>
          <a:xfrm>
            <a:off x="370298" y="489925"/>
            <a:ext cx="342900" cy="342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1"/>
          <p:cNvSpPr/>
          <p:nvPr/>
        </p:nvSpPr>
        <p:spPr>
          <a:xfrm flipH="1">
            <a:off x="0" y="4735030"/>
            <a:ext cx="4443527" cy="408223"/>
          </a:xfrm>
          <a:custGeom>
            <a:avLst/>
            <a:gdLst/>
            <a:ahLst/>
            <a:cxnLst/>
            <a:rect l="l" t="t" r="r" b="b"/>
            <a:pathLst>
              <a:path w="138741" h="12746" extrusionOk="0">
                <a:moveTo>
                  <a:pt x="137154" y="1"/>
                </a:moveTo>
                <a:cubicBezTo>
                  <a:pt x="135649" y="1"/>
                  <a:pt x="134156" y="160"/>
                  <a:pt x="132683" y="470"/>
                </a:cubicBezTo>
                <a:cubicBezTo>
                  <a:pt x="128107" y="1443"/>
                  <a:pt x="123548" y="2460"/>
                  <a:pt x="118936" y="3191"/>
                </a:cubicBezTo>
                <a:cubicBezTo>
                  <a:pt x="114841" y="3833"/>
                  <a:pt x="110738" y="4395"/>
                  <a:pt x="106625" y="4859"/>
                </a:cubicBezTo>
                <a:cubicBezTo>
                  <a:pt x="103065" y="5261"/>
                  <a:pt x="99497" y="5582"/>
                  <a:pt x="95929" y="5885"/>
                </a:cubicBezTo>
                <a:cubicBezTo>
                  <a:pt x="91584" y="6251"/>
                  <a:pt x="87240" y="6528"/>
                  <a:pt x="82886" y="6768"/>
                </a:cubicBezTo>
                <a:cubicBezTo>
                  <a:pt x="79228" y="6974"/>
                  <a:pt x="75562" y="7134"/>
                  <a:pt x="71904" y="7241"/>
                </a:cubicBezTo>
                <a:cubicBezTo>
                  <a:pt x="66935" y="7384"/>
                  <a:pt x="61957" y="7500"/>
                  <a:pt x="56979" y="7553"/>
                </a:cubicBezTo>
                <a:cubicBezTo>
                  <a:pt x="54263" y="7586"/>
                  <a:pt x="51545" y="7605"/>
                  <a:pt x="48827" y="7605"/>
                </a:cubicBezTo>
                <a:cubicBezTo>
                  <a:pt x="45555" y="7605"/>
                  <a:pt x="42282" y="7577"/>
                  <a:pt x="39012" y="7509"/>
                </a:cubicBezTo>
                <a:cubicBezTo>
                  <a:pt x="37892" y="7484"/>
                  <a:pt x="36771" y="7471"/>
                  <a:pt x="35651" y="7471"/>
                </a:cubicBezTo>
                <a:cubicBezTo>
                  <a:pt x="31636" y="7471"/>
                  <a:pt x="27625" y="7627"/>
                  <a:pt x="23615" y="7892"/>
                </a:cubicBezTo>
                <a:cubicBezTo>
                  <a:pt x="18860" y="8205"/>
                  <a:pt x="14140" y="8740"/>
                  <a:pt x="9475" y="9695"/>
                </a:cubicBezTo>
                <a:cubicBezTo>
                  <a:pt x="6513" y="10292"/>
                  <a:pt x="3596" y="11059"/>
                  <a:pt x="812" y="12273"/>
                </a:cubicBezTo>
                <a:cubicBezTo>
                  <a:pt x="527" y="12398"/>
                  <a:pt x="197" y="12451"/>
                  <a:pt x="1" y="12746"/>
                </a:cubicBezTo>
                <a:lnTo>
                  <a:pt x="138741" y="12746"/>
                </a:lnTo>
                <a:lnTo>
                  <a:pt x="138741" y="60"/>
                </a:lnTo>
                <a:cubicBezTo>
                  <a:pt x="138210" y="20"/>
                  <a:pt x="137681" y="1"/>
                  <a:pt x="1371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1"/>
          <p:cNvSpPr/>
          <p:nvPr/>
        </p:nvSpPr>
        <p:spPr>
          <a:xfrm>
            <a:off x="7164600" y="4604100"/>
            <a:ext cx="296700" cy="296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11"/>
          <p:cNvGrpSpPr/>
          <p:nvPr/>
        </p:nvGrpSpPr>
        <p:grpSpPr>
          <a:xfrm>
            <a:off x="8100456" y="3971802"/>
            <a:ext cx="660893" cy="391022"/>
            <a:chOff x="844658" y="3526000"/>
            <a:chExt cx="876515" cy="518597"/>
          </a:xfrm>
        </p:grpSpPr>
        <p:grpSp>
          <p:nvGrpSpPr>
            <p:cNvPr id="375" name="Google Shape;375;p11"/>
            <p:cNvGrpSpPr/>
            <p:nvPr/>
          </p:nvGrpSpPr>
          <p:grpSpPr>
            <a:xfrm>
              <a:off x="844658" y="3526000"/>
              <a:ext cx="518965" cy="518597"/>
              <a:chOff x="3285550" y="1349075"/>
              <a:chExt cx="496475" cy="496075"/>
            </a:xfrm>
          </p:grpSpPr>
          <p:sp>
            <p:nvSpPr>
              <p:cNvPr id="376" name="Google Shape;376;p11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1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1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1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1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1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1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1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1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1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1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1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1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1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1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1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" name="Google Shape;392;p11"/>
            <p:cNvGrpSpPr/>
            <p:nvPr/>
          </p:nvGrpSpPr>
          <p:grpSpPr>
            <a:xfrm>
              <a:off x="1202208" y="3526000"/>
              <a:ext cx="518965" cy="518597"/>
              <a:chOff x="3285550" y="1349075"/>
              <a:chExt cx="496475" cy="496075"/>
            </a:xfrm>
          </p:grpSpPr>
          <p:sp>
            <p:nvSpPr>
              <p:cNvPr id="393" name="Google Shape;393;p11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1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1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1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1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1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11"/>
          <p:cNvGrpSpPr/>
          <p:nvPr/>
        </p:nvGrpSpPr>
        <p:grpSpPr>
          <a:xfrm>
            <a:off x="643600" y="2571750"/>
            <a:ext cx="69500" cy="1789200"/>
            <a:chOff x="643600" y="539400"/>
            <a:chExt cx="69500" cy="1789200"/>
          </a:xfrm>
        </p:grpSpPr>
        <p:cxnSp>
          <p:nvCxnSpPr>
            <p:cNvPr id="410" name="Google Shape;410;p11"/>
            <p:cNvCxnSpPr/>
            <p:nvPr/>
          </p:nvCxnSpPr>
          <p:spPr>
            <a:xfrm>
              <a:off x="713100" y="539400"/>
              <a:ext cx="0" cy="1789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1"/>
            <p:cNvCxnSpPr/>
            <p:nvPr/>
          </p:nvCxnSpPr>
          <p:spPr>
            <a:xfrm>
              <a:off x="643600" y="539400"/>
              <a:ext cx="0" cy="1789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412" name="Google Shape;412;p11"/>
          <p:cNvSpPr txBox="1">
            <a:spLocks noGrp="1"/>
          </p:cNvSpPr>
          <p:nvPr>
            <p:ph type="title" hasCustomPrompt="1"/>
          </p:nvPr>
        </p:nvSpPr>
        <p:spPr>
          <a:xfrm>
            <a:off x="1285875" y="2759850"/>
            <a:ext cx="6572400" cy="134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13" name="Google Shape;413;p11"/>
          <p:cNvSpPr txBox="1">
            <a:spLocks noGrp="1"/>
          </p:cNvSpPr>
          <p:nvPr>
            <p:ph type="subTitle" idx="1"/>
          </p:nvPr>
        </p:nvSpPr>
        <p:spPr>
          <a:xfrm>
            <a:off x="2275350" y="4103946"/>
            <a:ext cx="4593300" cy="49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4" name="Google Shape;414;p11"/>
          <p:cNvSpPr/>
          <p:nvPr/>
        </p:nvSpPr>
        <p:spPr>
          <a:xfrm>
            <a:off x="8786375" y="3119125"/>
            <a:ext cx="171300" cy="171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"/>
          <p:cNvSpPr/>
          <p:nvPr/>
        </p:nvSpPr>
        <p:spPr>
          <a:xfrm rot="10800000">
            <a:off x="4057000" y="4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18" name="Google Shape;418;p13"/>
          <p:cNvGrpSpPr/>
          <p:nvPr/>
        </p:nvGrpSpPr>
        <p:grpSpPr>
          <a:xfrm rot="5400000">
            <a:off x="-400811" y="3249134"/>
            <a:ext cx="1472837" cy="118070"/>
            <a:chOff x="360600" y="4817825"/>
            <a:chExt cx="2219800" cy="125700"/>
          </a:xfrm>
        </p:grpSpPr>
        <p:sp>
          <p:nvSpPr>
            <p:cNvPr id="419" name="Google Shape;419;p13"/>
            <p:cNvSpPr/>
            <p:nvPr/>
          </p:nvSpPr>
          <p:spPr>
            <a:xfrm rot="5400000">
              <a:off x="15944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 rot="5400000">
              <a:off x="18116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 rot="5400000">
              <a:off x="2028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 rot="5400000">
              <a:off x="2246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 rot="5400000">
              <a:off x="1377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 rot="5400000">
              <a:off x="1160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 rot="5400000">
              <a:off x="942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 rot="5400000">
              <a:off x="7256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 rot="5400000">
              <a:off x="352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 rot="5400000">
              <a:off x="2463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3985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13"/>
          <p:cNvSpPr txBox="1">
            <a:spLocks noGrp="1"/>
          </p:cNvSpPr>
          <p:nvPr>
            <p:ph type="title" idx="2"/>
          </p:nvPr>
        </p:nvSpPr>
        <p:spPr>
          <a:xfrm>
            <a:off x="719985" y="1907809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1" name="Google Shape;431;p13"/>
          <p:cNvSpPr txBox="1">
            <a:spLocks noGrp="1"/>
          </p:cNvSpPr>
          <p:nvPr>
            <p:ph type="subTitle" idx="1"/>
          </p:nvPr>
        </p:nvSpPr>
        <p:spPr>
          <a:xfrm>
            <a:off x="719985" y="2435504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3"/>
          </p:nvPr>
        </p:nvSpPr>
        <p:spPr>
          <a:xfrm>
            <a:off x="3059133" y="1907809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4"/>
          </p:nvPr>
        </p:nvSpPr>
        <p:spPr>
          <a:xfrm>
            <a:off x="3059135" y="2435504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5"/>
          </p:nvPr>
        </p:nvSpPr>
        <p:spPr>
          <a:xfrm>
            <a:off x="720004" y="3590321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" name="Google Shape;435;p13"/>
          <p:cNvSpPr txBox="1">
            <a:spLocks noGrp="1"/>
          </p:cNvSpPr>
          <p:nvPr>
            <p:ph type="subTitle" idx="6"/>
          </p:nvPr>
        </p:nvSpPr>
        <p:spPr>
          <a:xfrm>
            <a:off x="720004" y="4118032"/>
            <a:ext cx="1646400" cy="5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title" idx="7"/>
          </p:nvPr>
        </p:nvSpPr>
        <p:spPr>
          <a:xfrm>
            <a:off x="3059152" y="3609459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8"/>
          </p:nvPr>
        </p:nvSpPr>
        <p:spPr>
          <a:xfrm>
            <a:off x="3059151" y="4137154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9" hasCustomPrompt="1"/>
          </p:nvPr>
        </p:nvSpPr>
        <p:spPr>
          <a:xfrm>
            <a:off x="1319785" y="1345763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39" name="Google Shape;439;p13"/>
          <p:cNvSpPr txBox="1">
            <a:spLocks noGrp="1"/>
          </p:cNvSpPr>
          <p:nvPr>
            <p:ph type="title" idx="13" hasCustomPrompt="1"/>
          </p:nvPr>
        </p:nvSpPr>
        <p:spPr>
          <a:xfrm>
            <a:off x="3625681" y="1345763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40" name="Google Shape;440;p13"/>
          <p:cNvSpPr txBox="1">
            <a:spLocks noGrp="1"/>
          </p:cNvSpPr>
          <p:nvPr>
            <p:ph type="title" idx="14" hasCustomPrompt="1"/>
          </p:nvPr>
        </p:nvSpPr>
        <p:spPr>
          <a:xfrm>
            <a:off x="1319802" y="3034372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15" hasCustomPrompt="1"/>
          </p:nvPr>
        </p:nvSpPr>
        <p:spPr>
          <a:xfrm>
            <a:off x="3625698" y="3058574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4"/>
          <p:cNvSpPr/>
          <p:nvPr/>
        </p:nvSpPr>
        <p:spPr>
          <a:xfrm flipH="1">
            <a:off x="2575400" y="4315275"/>
            <a:ext cx="6568597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44" name="Google Shape;444;p14"/>
          <p:cNvSpPr/>
          <p:nvPr/>
        </p:nvSpPr>
        <p:spPr>
          <a:xfrm>
            <a:off x="6" y="309"/>
            <a:ext cx="3996103" cy="421802"/>
          </a:xfrm>
          <a:custGeom>
            <a:avLst/>
            <a:gdLst/>
            <a:ahLst/>
            <a:cxnLst/>
            <a:rect l="l" t="t" r="r" b="b"/>
            <a:pathLst>
              <a:path w="124771" h="13170" extrusionOk="0">
                <a:moveTo>
                  <a:pt x="1" y="1"/>
                </a:moveTo>
                <a:lnTo>
                  <a:pt x="1" y="13168"/>
                </a:lnTo>
                <a:cubicBezTo>
                  <a:pt x="43" y="13167"/>
                  <a:pt x="86" y="13166"/>
                  <a:pt x="129" y="13166"/>
                </a:cubicBezTo>
                <a:cubicBezTo>
                  <a:pt x="238" y="13166"/>
                  <a:pt x="347" y="13169"/>
                  <a:pt x="456" y="13169"/>
                </a:cubicBezTo>
                <a:cubicBezTo>
                  <a:pt x="572" y="13169"/>
                  <a:pt x="688" y="13166"/>
                  <a:pt x="803" y="13150"/>
                </a:cubicBezTo>
                <a:cubicBezTo>
                  <a:pt x="2632" y="12918"/>
                  <a:pt x="4461" y="12677"/>
                  <a:pt x="6290" y="12445"/>
                </a:cubicBezTo>
                <a:cubicBezTo>
                  <a:pt x="8538" y="12151"/>
                  <a:pt x="10795" y="11857"/>
                  <a:pt x="13043" y="11562"/>
                </a:cubicBezTo>
                <a:cubicBezTo>
                  <a:pt x="15327" y="11268"/>
                  <a:pt x="17602" y="10973"/>
                  <a:pt x="19886" y="10679"/>
                </a:cubicBezTo>
                <a:cubicBezTo>
                  <a:pt x="22589" y="10331"/>
                  <a:pt x="25292" y="9983"/>
                  <a:pt x="27995" y="9635"/>
                </a:cubicBezTo>
                <a:cubicBezTo>
                  <a:pt x="30323" y="9341"/>
                  <a:pt x="32661" y="9038"/>
                  <a:pt x="34998" y="8743"/>
                </a:cubicBezTo>
                <a:cubicBezTo>
                  <a:pt x="37353" y="8449"/>
                  <a:pt x="39717" y="8154"/>
                  <a:pt x="42072" y="7869"/>
                </a:cubicBezTo>
                <a:cubicBezTo>
                  <a:pt x="44517" y="7575"/>
                  <a:pt x="46961" y="7289"/>
                  <a:pt x="49405" y="7004"/>
                </a:cubicBezTo>
                <a:cubicBezTo>
                  <a:pt x="51975" y="6700"/>
                  <a:pt x="54553" y="6397"/>
                  <a:pt x="57131" y="6103"/>
                </a:cubicBezTo>
                <a:cubicBezTo>
                  <a:pt x="59281" y="5853"/>
                  <a:pt x="61431" y="5612"/>
                  <a:pt x="63581" y="5371"/>
                </a:cubicBezTo>
                <a:cubicBezTo>
                  <a:pt x="65784" y="5130"/>
                  <a:pt x="67997" y="4889"/>
                  <a:pt x="70200" y="4657"/>
                </a:cubicBezTo>
                <a:cubicBezTo>
                  <a:pt x="72511" y="4416"/>
                  <a:pt x="74830" y="4176"/>
                  <a:pt x="77141" y="3944"/>
                </a:cubicBezTo>
                <a:cubicBezTo>
                  <a:pt x="79585" y="3694"/>
                  <a:pt x="82039" y="3453"/>
                  <a:pt x="84483" y="3212"/>
                </a:cubicBezTo>
                <a:cubicBezTo>
                  <a:pt x="86454" y="3025"/>
                  <a:pt x="88426" y="2846"/>
                  <a:pt x="90398" y="2668"/>
                </a:cubicBezTo>
                <a:cubicBezTo>
                  <a:pt x="93110" y="2427"/>
                  <a:pt x="95822" y="2168"/>
                  <a:pt x="98542" y="1945"/>
                </a:cubicBezTo>
                <a:cubicBezTo>
                  <a:pt x="100862" y="1749"/>
                  <a:pt x="103181" y="1580"/>
                  <a:pt x="105501" y="1401"/>
                </a:cubicBezTo>
                <a:cubicBezTo>
                  <a:pt x="108811" y="1151"/>
                  <a:pt x="112111" y="893"/>
                  <a:pt x="115421" y="661"/>
                </a:cubicBezTo>
                <a:cubicBezTo>
                  <a:pt x="118356" y="464"/>
                  <a:pt x="121300" y="304"/>
                  <a:pt x="124235" y="134"/>
                </a:cubicBezTo>
                <a:cubicBezTo>
                  <a:pt x="124422" y="117"/>
                  <a:pt x="124610" y="117"/>
                  <a:pt x="1247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4"/>
          <p:cNvSpPr/>
          <p:nvPr/>
        </p:nvSpPr>
        <p:spPr>
          <a:xfrm>
            <a:off x="222625" y="801125"/>
            <a:ext cx="263100" cy="263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"/>
          <p:cNvSpPr/>
          <p:nvPr/>
        </p:nvSpPr>
        <p:spPr>
          <a:xfrm>
            <a:off x="8865875" y="2730625"/>
            <a:ext cx="350700" cy="3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14"/>
          <p:cNvGrpSpPr/>
          <p:nvPr/>
        </p:nvGrpSpPr>
        <p:grpSpPr>
          <a:xfrm rot="5400000">
            <a:off x="-400811" y="3249134"/>
            <a:ext cx="1472837" cy="118070"/>
            <a:chOff x="360600" y="4817825"/>
            <a:chExt cx="2219800" cy="125700"/>
          </a:xfrm>
        </p:grpSpPr>
        <p:sp>
          <p:nvSpPr>
            <p:cNvPr id="448" name="Google Shape;448;p14"/>
            <p:cNvSpPr/>
            <p:nvPr/>
          </p:nvSpPr>
          <p:spPr>
            <a:xfrm rot="5400000">
              <a:off x="15944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 rot="5400000">
              <a:off x="18116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 rot="5400000">
              <a:off x="2028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 rot="5400000">
              <a:off x="2246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 rot="5400000">
              <a:off x="1377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 rot="5400000">
              <a:off x="1160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 rot="5400000">
              <a:off x="942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 rot="5400000">
              <a:off x="7256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 rot="5400000">
              <a:off x="352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 rot="5400000">
              <a:off x="2463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14"/>
          <p:cNvGrpSpPr/>
          <p:nvPr/>
        </p:nvGrpSpPr>
        <p:grpSpPr>
          <a:xfrm>
            <a:off x="8317958" y="422112"/>
            <a:ext cx="518965" cy="518597"/>
            <a:chOff x="3285550" y="1349075"/>
            <a:chExt cx="496475" cy="496075"/>
          </a:xfrm>
        </p:grpSpPr>
        <p:sp>
          <p:nvSpPr>
            <p:cNvPr id="459" name="Google Shape;459;p14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14"/>
          <p:cNvSpPr/>
          <p:nvPr/>
        </p:nvSpPr>
        <p:spPr>
          <a:xfrm>
            <a:off x="1590675" y="4806100"/>
            <a:ext cx="214200" cy="213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"/>
          <p:cNvSpPr/>
          <p:nvPr/>
        </p:nvSpPr>
        <p:spPr>
          <a:xfrm rot="10800000" flipH="1">
            <a:off x="3436436" y="4769632"/>
            <a:ext cx="5707382" cy="37386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79" name="Google Shape;479;p15"/>
          <p:cNvSpPr/>
          <p:nvPr/>
        </p:nvSpPr>
        <p:spPr>
          <a:xfrm rot="10800000" flipH="1">
            <a:off x="0" y="4826062"/>
            <a:ext cx="1777505" cy="317437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80" name="Google Shape;480;p15"/>
          <p:cNvSpPr/>
          <p:nvPr/>
        </p:nvSpPr>
        <p:spPr>
          <a:xfrm rot="10800000" flipH="1">
            <a:off x="0" y="4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81" name="Google Shape;481;p15"/>
          <p:cNvSpPr/>
          <p:nvPr/>
        </p:nvSpPr>
        <p:spPr>
          <a:xfrm flipH="1">
            <a:off x="7366325" y="12"/>
            <a:ext cx="1777505" cy="317437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82" name="Google Shape;482;p15"/>
          <p:cNvGrpSpPr/>
          <p:nvPr/>
        </p:nvGrpSpPr>
        <p:grpSpPr>
          <a:xfrm>
            <a:off x="786075" y="4604100"/>
            <a:ext cx="2432943" cy="323380"/>
            <a:chOff x="1243275" y="57550"/>
            <a:chExt cx="2432943" cy="323380"/>
          </a:xfrm>
        </p:grpSpPr>
        <p:sp>
          <p:nvSpPr>
            <p:cNvPr id="483" name="Google Shape;483;p15"/>
            <p:cNvSpPr/>
            <p:nvPr/>
          </p:nvSpPr>
          <p:spPr>
            <a:xfrm>
              <a:off x="1243275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1469409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1469409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1469409" y="5755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1243275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169554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1695543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1921677" y="5755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1921677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1921668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21478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21477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237045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237044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25604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25604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27667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2766702" y="1901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297300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297299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3199127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33856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33855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3618018" y="19014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5"/>
          <p:cNvGrpSpPr/>
          <p:nvPr/>
        </p:nvGrpSpPr>
        <p:grpSpPr>
          <a:xfrm rot="3000838">
            <a:off x="7988440" y="1112726"/>
            <a:ext cx="884930" cy="536356"/>
            <a:chOff x="7867315" y="323427"/>
            <a:chExt cx="884931" cy="536356"/>
          </a:xfrm>
        </p:grpSpPr>
        <p:grpSp>
          <p:nvGrpSpPr>
            <p:cNvPr id="508" name="Google Shape;508;p15"/>
            <p:cNvGrpSpPr/>
            <p:nvPr/>
          </p:nvGrpSpPr>
          <p:grpSpPr>
            <a:xfrm flipH="1">
              <a:off x="7867315" y="323427"/>
              <a:ext cx="536838" cy="536356"/>
              <a:chOff x="3285550" y="1349075"/>
              <a:chExt cx="496475" cy="496075"/>
            </a:xfrm>
          </p:grpSpPr>
          <p:sp>
            <p:nvSpPr>
              <p:cNvPr id="509" name="Google Shape;509;p15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5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5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5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5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5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5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5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5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5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5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5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15"/>
            <p:cNvGrpSpPr/>
            <p:nvPr/>
          </p:nvGrpSpPr>
          <p:grpSpPr>
            <a:xfrm flipH="1">
              <a:off x="8215408" y="323427"/>
              <a:ext cx="536838" cy="536356"/>
              <a:chOff x="3285550" y="1349075"/>
              <a:chExt cx="496475" cy="496075"/>
            </a:xfrm>
          </p:grpSpPr>
          <p:sp>
            <p:nvSpPr>
              <p:cNvPr id="526" name="Google Shape;526;p15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5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5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5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5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5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5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5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5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5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5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5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5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5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5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5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2" name="Google Shape;542;p15"/>
          <p:cNvSpPr/>
          <p:nvPr/>
        </p:nvSpPr>
        <p:spPr>
          <a:xfrm>
            <a:off x="8387454" y="2989725"/>
            <a:ext cx="317400" cy="317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15"/>
          <p:cNvGrpSpPr/>
          <p:nvPr/>
        </p:nvGrpSpPr>
        <p:grpSpPr>
          <a:xfrm>
            <a:off x="4572009" y="539391"/>
            <a:ext cx="2386275" cy="70150"/>
            <a:chOff x="4572009" y="539391"/>
            <a:chExt cx="2386275" cy="70150"/>
          </a:xfrm>
        </p:grpSpPr>
        <p:cxnSp>
          <p:nvCxnSpPr>
            <p:cNvPr id="544" name="Google Shape;544;p15"/>
            <p:cNvCxnSpPr/>
            <p:nvPr/>
          </p:nvCxnSpPr>
          <p:spPr>
            <a:xfrm rot="10800000">
              <a:off x="5088384" y="539391"/>
              <a:ext cx="1869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5"/>
            <p:cNvCxnSpPr/>
            <p:nvPr/>
          </p:nvCxnSpPr>
          <p:spPr>
            <a:xfrm rot="10800000">
              <a:off x="4572009" y="609541"/>
              <a:ext cx="2200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6" name="Google Shape;546;p15"/>
          <p:cNvSpPr txBox="1">
            <a:spLocks noGrp="1"/>
          </p:cNvSpPr>
          <p:nvPr>
            <p:ph type="title"/>
          </p:nvPr>
        </p:nvSpPr>
        <p:spPr>
          <a:xfrm>
            <a:off x="2077200" y="2989726"/>
            <a:ext cx="4989600" cy="64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7" name="Google Shape;547;p15"/>
          <p:cNvSpPr txBox="1">
            <a:spLocks noGrp="1"/>
          </p:cNvSpPr>
          <p:nvPr>
            <p:ph type="subTitle" idx="1"/>
          </p:nvPr>
        </p:nvSpPr>
        <p:spPr>
          <a:xfrm>
            <a:off x="2077200" y="1511325"/>
            <a:ext cx="49896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9" name="Google Shape;549;p16"/>
          <p:cNvCxnSpPr/>
          <p:nvPr/>
        </p:nvCxnSpPr>
        <p:spPr>
          <a:xfrm>
            <a:off x="1014525" y="4771891"/>
            <a:ext cx="1869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16"/>
          <p:cNvCxnSpPr/>
          <p:nvPr/>
        </p:nvCxnSpPr>
        <p:spPr>
          <a:xfrm>
            <a:off x="1200000" y="4842041"/>
            <a:ext cx="2200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51" name="Google Shape;551;p16"/>
          <p:cNvGrpSpPr/>
          <p:nvPr/>
        </p:nvGrpSpPr>
        <p:grpSpPr>
          <a:xfrm>
            <a:off x="6978120" y="334431"/>
            <a:ext cx="676353" cy="409937"/>
            <a:chOff x="7867315" y="323427"/>
            <a:chExt cx="884931" cy="536356"/>
          </a:xfrm>
        </p:grpSpPr>
        <p:grpSp>
          <p:nvGrpSpPr>
            <p:cNvPr id="552" name="Google Shape;552;p16"/>
            <p:cNvGrpSpPr/>
            <p:nvPr/>
          </p:nvGrpSpPr>
          <p:grpSpPr>
            <a:xfrm flipH="1">
              <a:off x="7867315" y="323427"/>
              <a:ext cx="536838" cy="536356"/>
              <a:chOff x="3285550" y="1349075"/>
              <a:chExt cx="496475" cy="496075"/>
            </a:xfrm>
          </p:grpSpPr>
          <p:sp>
            <p:nvSpPr>
              <p:cNvPr id="553" name="Google Shape;553;p16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16"/>
            <p:cNvGrpSpPr/>
            <p:nvPr/>
          </p:nvGrpSpPr>
          <p:grpSpPr>
            <a:xfrm flipH="1">
              <a:off x="8215408" y="323427"/>
              <a:ext cx="536838" cy="536356"/>
              <a:chOff x="3285550" y="1349075"/>
              <a:chExt cx="496475" cy="496075"/>
            </a:xfrm>
          </p:grpSpPr>
          <p:sp>
            <p:nvSpPr>
              <p:cNvPr id="570" name="Google Shape;570;p16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6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6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6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6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6" name="Google Shape;586;p16"/>
          <p:cNvSpPr/>
          <p:nvPr/>
        </p:nvSpPr>
        <p:spPr>
          <a:xfrm flipH="1">
            <a:off x="720009" y="4531900"/>
            <a:ext cx="480000" cy="4800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6"/>
          <p:cNvSpPr/>
          <p:nvPr/>
        </p:nvSpPr>
        <p:spPr>
          <a:xfrm rot="10800000" flipH="1">
            <a:off x="3436436" y="4769632"/>
            <a:ext cx="5707382" cy="37386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88" name="Google Shape;588;p16"/>
          <p:cNvSpPr/>
          <p:nvPr/>
        </p:nvSpPr>
        <p:spPr>
          <a:xfrm rot="10800000" flipH="1">
            <a:off x="0" y="4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89" name="Google Shape;589;p16"/>
          <p:cNvSpPr/>
          <p:nvPr/>
        </p:nvSpPr>
        <p:spPr>
          <a:xfrm flipH="1">
            <a:off x="7366325" y="12"/>
            <a:ext cx="1777505" cy="317437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90" name="Google Shape;590;p16"/>
          <p:cNvGrpSpPr/>
          <p:nvPr/>
        </p:nvGrpSpPr>
        <p:grpSpPr>
          <a:xfrm>
            <a:off x="429598" y="1075830"/>
            <a:ext cx="567024" cy="566518"/>
            <a:chOff x="3285550" y="1349075"/>
            <a:chExt cx="496475" cy="496075"/>
          </a:xfrm>
        </p:grpSpPr>
        <p:sp>
          <p:nvSpPr>
            <p:cNvPr id="591" name="Google Shape;591;p16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16"/>
          <p:cNvSpPr/>
          <p:nvPr/>
        </p:nvSpPr>
        <p:spPr>
          <a:xfrm>
            <a:off x="8673301" y="2119700"/>
            <a:ext cx="232200" cy="232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6"/>
          <p:cNvSpPr/>
          <p:nvPr/>
        </p:nvSpPr>
        <p:spPr>
          <a:xfrm>
            <a:off x="497925" y="3647850"/>
            <a:ext cx="373800" cy="373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6"/>
          <p:cNvSpPr txBox="1">
            <a:spLocks noGrp="1"/>
          </p:cNvSpPr>
          <p:nvPr>
            <p:ph type="title"/>
          </p:nvPr>
        </p:nvSpPr>
        <p:spPr>
          <a:xfrm>
            <a:off x="720000" y="1642350"/>
            <a:ext cx="3146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6"/>
          <p:cNvSpPr txBox="1">
            <a:spLocks noGrp="1"/>
          </p:cNvSpPr>
          <p:nvPr>
            <p:ph type="subTitle" idx="1"/>
          </p:nvPr>
        </p:nvSpPr>
        <p:spPr>
          <a:xfrm>
            <a:off x="720000" y="2215050"/>
            <a:ext cx="3146400" cy="130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17"/>
          <p:cNvGrpSpPr/>
          <p:nvPr/>
        </p:nvGrpSpPr>
        <p:grpSpPr>
          <a:xfrm rot="10800000" flipH="1">
            <a:off x="-9" y="-33"/>
            <a:ext cx="9144885" cy="5143345"/>
            <a:chOff x="242125" y="854375"/>
            <a:chExt cx="7137750" cy="4014475"/>
          </a:xfrm>
        </p:grpSpPr>
        <p:sp>
          <p:nvSpPr>
            <p:cNvPr id="613" name="Google Shape;613;p17"/>
            <p:cNvSpPr/>
            <p:nvPr/>
          </p:nvSpPr>
          <p:spPr>
            <a:xfrm>
              <a:off x="3754800" y="854375"/>
              <a:ext cx="3625075" cy="238650"/>
            </a:xfrm>
            <a:custGeom>
              <a:avLst/>
              <a:gdLst/>
              <a:ahLst/>
              <a:cxnLst/>
              <a:rect l="l" t="t" r="r" b="b"/>
              <a:pathLst>
                <a:path w="145003" h="9546" extrusionOk="0">
                  <a:moveTo>
                    <a:pt x="0" y="1"/>
                  </a:moveTo>
                  <a:cubicBezTo>
                    <a:pt x="250" y="3150"/>
                    <a:pt x="1686" y="5585"/>
                    <a:pt x="4362" y="7262"/>
                  </a:cubicBezTo>
                  <a:cubicBezTo>
                    <a:pt x="6744" y="8752"/>
                    <a:pt x="9412" y="9287"/>
                    <a:pt x="12159" y="9466"/>
                  </a:cubicBezTo>
                  <a:cubicBezTo>
                    <a:pt x="12996" y="9520"/>
                    <a:pt x="13831" y="9545"/>
                    <a:pt x="14665" y="9545"/>
                  </a:cubicBezTo>
                  <a:cubicBezTo>
                    <a:pt x="18108" y="9545"/>
                    <a:pt x="21527" y="9111"/>
                    <a:pt x="24917" y="8458"/>
                  </a:cubicBezTo>
                  <a:cubicBezTo>
                    <a:pt x="30082" y="7450"/>
                    <a:pt x="35265" y="6566"/>
                    <a:pt x="40493" y="5897"/>
                  </a:cubicBezTo>
                  <a:cubicBezTo>
                    <a:pt x="45078" y="5317"/>
                    <a:pt x="49690" y="4916"/>
                    <a:pt x="54311" y="4702"/>
                  </a:cubicBezTo>
                  <a:cubicBezTo>
                    <a:pt x="56543" y="4596"/>
                    <a:pt x="58777" y="4547"/>
                    <a:pt x="61013" y="4547"/>
                  </a:cubicBezTo>
                  <a:cubicBezTo>
                    <a:pt x="63298" y="4547"/>
                    <a:pt x="65585" y="4598"/>
                    <a:pt x="67871" y="4693"/>
                  </a:cubicBezTo>
                  <a:cubicBezTo>
                    <a:pt x="69736" y="4773"/>
                    <a:pt x="71609" y="4889"/>
                    <a:pt x="73474" y="5050"/>
                  </a:cubicBezTo>
                  <a:cubicBezTo>
                    <a:pt x="76034" y="5264"/>
                    <a:pt x="78586" y="5523"/>
                    <a:pt x="81137" y="5781"/>
                  </a:cubicBezTo>
                  <a:cubicBezTo>
                    <a:pt x="83269" y="6004"/>
                    <a:pt x="85383" y="6263"/>
                    <a:pt x="87516" y="6504"/>
                  </a:cubicBezTo>
                  <a:cubicBezTo>
                    <a:pt x="89665" y="6745"/>
                    <a:pt x="91815" y="7004"/>
                    <a:pt x="93965" y="7209"/>
                  </a:cubicBezTo>
                  <a:cubicBezTo>
                    <a:pt x="96472" y="7459"/>
                    <a:pt x="98979" y="7637"/>
                    <a:pt x="101486" y="7771"/>
                  </a:cubicBezTo>
                  <a:cubicBezTo>
                    <a:pt x="102998" y="7850"/>
                    <a:pt x="104510" y="7885"/>
                    <a:pt x="106021" y="7885"/>
                  </a:cubicBezTo>
                  <a:cubicBezTo>
                    <a:pt x="108442" y="7885"/>
                    <a:pt x="110863" y="7794"/>
                    <a:pt x="113279" y="7646"/>
                  </a:cubicBezTo>
                  <a:cubicBezTo>
                    <a:pt x="116295" y="7467"/>
                    <a:pt x="119310" y="7271"/>
                    <a:pt x="122325" y="7066"/>
                  </a:cubicBezTo>
                  <a:cubicBezTo>
                    <a:pt x="124779" y="6897"/>
                    <a:pt x="127232" y="6727"/>
                    <a:pt x="129685" y="6531"/>
                  </a:cubicBezTo>
                  <a:cubicBezTo>
                    <a:pt x="132406" y="6299"/>
                    <a:pt x="135118" y="6040"/>
                    <a:pt x="137830" y="5790"/>
                  </a:cubicBezTo>
                  <a:cubicBezTo>
                    <a:pt x="140230" y="5558"/>
                    <a:pt x="142621" y="5317"/>
                    <a:pt x="145003" y="4978"/>
                  </a:cubicBezTo>
                  <a:lnTo>
                    <a:pt x="145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42125" y="4700825"/>
              <a:ext cx="4905700" cy="168025"/>
            </a:xfrm>
            <a:custGeom>
              <a:avLst/>
              <a:gdLst/>
              <a:ahLst/>
              <a:cxnLst/>
              <a:rect l="l" t="t" r="r" b="b"/>
              <a:pathLst>
                <a:path w="196228" h="6721" extrusionOk="0">
                  <a:moveTo>
                    <a:pt x="30642" y="1"/>
                  </a:moveTo>
                  <a:cubicBezTo>
                    <a:pt x="30545" y="1"/>
                    <a:pt x="30447" y="2"/>
                    <a:pt x="30350" y="3"/>
                  </a:cubicBezTo>
                  <a:cubicBezTo>
                    <a:pt x="25024" y="83"/>
                    <a:pt x="19716" y="351"/>
                    <a:pt x="14435" y="1082"/>
                  </a:cubicBezTo>
                  <a:cubicBezTo>
                    <a:pt x="10590" y="1609"/>
                    <a:pt x="6798" y="2358"/>
                    <a:pt x="3069" y="3402"/>
                  </a:cubicBezTo>
                  <a:cubicBezTo>
                    <a:pt x="2043" y="3696"/>
                    <a:pt x="1053" y="4116"/>
                    <a:pt x="1" y="4312"/>
                  </a:cubicBezTo>
                  <a:lnTo>
                    <a:pt x="1" y="6721"/>
                  </a:lnTo>
                  <a:lnTo>
                    <a:pt x="196228" y="6721"/>
                  </a:lnTo>
                  <a:cubicBezTo>
                    <a:pt x="195309" y="6221"/>
                    <a:pt x="194274" y="6043"/>
                    <a:pt x="193275" y="5775"/>
                  </a:cubicBezTo>
                  <a:cubicBezTo>
                    <a:pt x="184818" y="3464"/>
                    <a:pt x="176173" y="2251"/>
                    <a:pt x="167449" y="1600"/>
                  </a:cubicBezTo>
                  <a:cubicBezTo>
                    <a:pt x="163470" y="1305"/>
                    <a:pt x="159491" y="1181"/>
                    <a:pt x="155503" y="1163"/>
                  </a:cubicBezTo>
                  <a:cubicBezTo>
                    <a:pt x="155282" y="1162"/>
                    <a:pt x="155060" y="1162"/>
                    <a:pt x="154839" y="1162"/>
                  </a:cubicBezTo>
                  <a:cubicBezTo>
                    <a:pt x="149066" y="1162"/>
                    <a:pt x="143301" y="1386"/>
                    <a:pt x="137545" y="1859"/>
                  </a:cubicBezTo>
                  <a:cubicBezTo>
                    <a:pt x="134485" y="2108"/>
                    <a:pt x="131425" y="2376"/>
                    <a:pt x="128374" y="2760"/>
                  </a:cubicBezTo>
                  <a:cubicBezTo>
                    <a:pt x="124494" y="3241"/>
                    <a:pt x="120622" y="3687"/>
                    <a:pt x="116724" y="3955"/>
                  </a:cubicBezTo>
                  <a:cubicBezTo>
                    <a:pt x="112352" y="4249"/>
                    <a:pt x="107963" y="4392"/>
                    <a:pt x="103574" y="4455"/>
                  </a:cubicBezTo>
                  <a:cubicBezTo>
                    <a:pt x="102411" y="4470"/>
                    <a:pt x="101247" y="4477"/>
                    <a:pt x="100083" y="4477"/>
                  </a:cubicBezTo>
                  <a:cubicBezTo>
                    <a:pt x="94536" y="4477"/>
                    <a:pt x="88984" y="4315"/>
                    <a:pt x="83439" y="4116"/>
                  </a:cubicBezTo>
                  <a:cubicBezTo>
                    <a:pt x="81137" y="4026"/>
                    <a:pt x="78845" y="3910"/>
                    <a:pt x="76552" y="3777"/>
                  </a:cubicBezTo>
                  <a:cubicBezTo>
                    <a:pt x="73394" y="3598"/>
                    <a:pt x="70254" y="3384"/>
                    <a:pt x="67105" y="3179"/>
                  </a:cubicBezTo>
                  <a:cubicBezTo>
                    <a:pt x="65445" y="3063"/>
                    <a:pt x="63795" y="2938"/>
                    <a:pt x="62145" y="2804"/>
                  </a:cubicBezTo>
                  <a:cubicBezTo>
                    <a:pt x="59825" y="2617"/>
                    <a:pt x="57506" y="2421"/>
                    <a:pt x="55186" y="2224"/>
                  </a:cubicBezTo>
                  <a:cubicBezTo>
                    <a:pt x="53161" y="2046"/>
                    <a:pt x="51136" y="1867"/>
                    <a:pt x="49120" y="1680"/>
                  </a:cubicBezTo>
                  <a:cubicBezTo>
                    <a:pt x="46586" y="1439"/>
                    <a:pt x="44062" y="1189"/>
                    <a:pt x="41537" y="940"/>
                  </a:cubicBezTo>
                  <a:cubicBezTo>
                    <a:pt x="39619" y="752"/>
                    <a:pt x="37710" y="547"/>
                    <a:pt x="35792" y="378"/>
                  </a:cubicBezTo>
                  <a:cubicBezTo>
                    <a:pt x="34078" y="217"/>
                    <a:pt x="32364" y="1"/>
                    <a:pt x="30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17"/>
          <p:cNvGrpSpPr/>
          <p:nvPr/>
        </p:nvGrpSpPr>
        <p:grpSpPr>
          <a:xfrm>
            <a:off x="719989" y="4847659"/>
            <a:ext cx="1472837" cy="118070"/>
            <a:chOff x="360600" y="4817825"/>
            <a:chExt cx="2219800" cy="125700"/>
          </a:xfrm>
        </p:grpSpPr>
        <p:sp>
          <p:nvSpPr>
            <p:cNvPr id="616" name="Google Shape;616;p17"/>
            <p:cNvSpPr/>
            <p:nvPr/>
          </p:nvSpPr>
          <p:spPr>
            <a:xfrm rot="5400000">
              <a:off x="15944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7"/>
            <p:cNvSpPr/>
            <p:nvPr/>
          </p:nvSpPr>
          <p:spPr>
            <a:xfrm rot="5400000">
              <a:off x="18116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7"/>
            <p:cNvSpPr/>
            <p:nvPr/>
          </p:nvSpPr>
          <p:spPr>
            <a:xfrm rot="5400000">
              <a:off x="2028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7"/>
            <p:cNvSpPr/>
            <p:nvPr/>
          </p:nvSpPr>
          <p:spPr>
            <a:xfrm rot="5400000">
              <a:off x="2246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 rot="5400000">
              <a:off x="1377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 rot="5400000">
              <a:off x="1160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7"/>
            <p:cNvSpPr/>
            <p:nvPr/>
          </p:nvSpPr>
          <p:spPr>
            <a:xfrm rot="5400000">
              <a:off x="942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7"/>
            <p:cNvSpPr/>
            <p:nvPr/>
          </p:nvSpPr>
          <p:spPr>
            <a:xfrm rot="5400000">
              <a:off x="7256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7"/>
            <p:cNvSpPr/>
            <p:nvPr/>
          </p:nvSpPr>
          <p:spPr>
            <a:xfrm rot="5400000">
              <a:off x="352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 rot="5400000">
              <a:off x="2463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" name="Google Shape;626;p17"/>
          <p:cNvSpPr/>
          <p:nvPr/>
        </p:nvSpPr>
        <p:spPr>
          <a:xfrm>
            <a:off x="8639075" y="4293300"/>
            <a:ext cx="310800" cy="31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7"/>
          <p:cNvSpPr/>
          <p:nvPr/>
        </p:nvSpPr>
        <p:spPr>
          <a:xfrm>
            <a:off x="6804975" y="156000"/>
            <a:ext cx="213600" cy="21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" name="Google Shape;628;p17"/>
          <p:cNvGrpSpPr/>
          <p:nvPr/>
        </p:nvGrpSpPr>
        <p:grpSpPr>
          <a:xfrm>
            <a:off x="8430908" y="280112"/>
            <a:ext cx="518965" cy="518597"/>
            <a:chOff x="3285550" y="1349075"/>
            <a:chExt cx="496475" cy="496075"/>
          </a:xfrm>
        </p:grpSpPr>
        <p:sp>
          <p:nvSpPr>
            <p:cNvPr id="629" name="Google Shape;629;p17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17"/>
          <p:cNvSpPr/>
          <p:nvPr/>
        </p:nvSpPr>
        <p:spPr>
          <a:xfrm>
            <a:off x="193975" y="2879525"/>
            <a:ext cx="213600" cy="2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7"/>
          <p:cNvSpPr txBox="1">
            <a:spLocks noGrp="1"/>
          </p:cNvSpPr>
          <p:nvPr>
            <p:ph type="body" idx="1"/>
          </p:nvPr>
        </p:nvSpPr>
        <p:spPr>
          <a:xfrm>
            <a:off x="720000" y="1187700"/>
            <a:ext cx="42585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18"/>
          <p:cNvGrpSpPr/>
          <p:nvPr/>
        </p:nvGrpSpPr>
        <p:grpSpPr>
          <a:xfrm rot="10800000">
            <a:off x="-9" y="-33"/>
            <a:ext cx="9144885" cy="5143345"/>
            <a:chOff x="242125" y="854375"/>
            <a:chExt cx="7137750" cy="4014475"/>
          </a:xfrm>
        </p:grpSpPr>
        <p:sp>
          <p:nvSpPr>
            <p:cNvPr id="650" name="Google Shape;650;p18"/>
            <p:cNvSpPr/>
            <p:nvPr/>
          </p:nvSpPr>
          <p:spPr>
            <a:xfrm>
              <a:off x="3754800" y="854375"/>
              <a:ext cx="3625075" cy="238650"/>
            </a:xfrm>
            <a:custGeom>
              <a:avLst/>
              <a:gdLst/>
              <a:ahLst/>
              <a:cxnLst/>
              <a:rect l="l" t="t" r="r" b="b"/>
              <a:pathLst>
                <a:path w="145003" h="9546" extrusionOk="0">
                  <a:moveTo>
                    <a:pt x="0" y="1"/>
                  </a:moveTo>
                  <a:cubicBezTo>
                    <a:pt x="250" y="3150"/>
                    <a:pt x="1686" y="5585"/>
                    <a:pt x="4362" y="7262"/>
                  </a:cubicBezTo>
                  <a:cubicBezTo>
                    <a:pt x="6744" y="8752"/>
                    <a:pt x="9412" y="9287"/>
                    <a:pt x="12159" y="9466"/>
                  </a:cubicBezTo>
                  <a:cubicBezTo>
                    <a:pt x="12996" y="9520"/>
                    <a:pt x="13831" y="9545"/>
                    <a:pt x="14665" y="9545"/>
                  </a:cubicBezTo>
                  <a:cubicBezTo>
                    <a:pt x="18108" y="9545"/>
                    <a:pt x="21527" y="9111"/>
                    <a:pt x="24917" y="8458"/>
                  </a:cubicBezTo>
                  <a:cubicBezTo>
                    <a:pt x="30082" y="7450"/>
                    <a:pt x="35265" y="6566"/>
                    <a:pt x="40493" y="5897"/>
                  </a:cubicBezTo>
                  <a:cubicBezTo>
                    <a:pt x="45078" y="5317"/>
                    <a:pt x="49690" y="4916"/>
                    <a:pt x="54311" y="4702"/>
                  </a:cubicBezTo>
                  <a:cubicBezTo>
                    <a:pt x="56543" y="4596"/>
                    <a:pt x="58777" y="4547"/>
                    <a:pt x="61013" y="4547"/>
                  </a:cubicBezTo>
                  <a:cubicBezTo>
                    <a:pt x="63298" y="4547"/>
                    <a:pt x="65585" y="4598"/>
                    <a:pt x="67871" y="4693"/>
                  </a:cubicBezTo>
                  <a:cubicBezTo>
                    <a:pt x="69736" y="4773"/>
                    <a:pt x="71609" y="4889"/>
                    <a:pt x="73474" y="5050"/>
                  </a:cubicBezTo>
                  <a:cubicBezTo>
                    <a:pt x="76034" y="5264"/>
                    <a:pt x="78586" y="5523"/>
                    <a:pt x="81137" y="5781"/>
                  </a:cubicBezTo>
                  <a:cubicBezTo>
                    <a:pt x="83269" y="6004"/>
                    <a:pt x="85383" y="6263"/>
                    <a:pt x="87516" y="6504"/>
                  </a:cubicBezTo>
                  <a:cubicBezTo>
                    <a:pt x="89665" y="6745"/>
                    <a:pt x="91815" y="7004"/>
                    <a:pt x="93965" y="7209"/>
                  </a:cubicBezTo>
                  <a:cubicBezTo>
                    <a:pt x="96472" y="7459"/>
                    <a:pt x="98979" y="7637"/>
                    <a:pt x="101486" y="7771"/>
                  </a:cubicBezTo>
                  <a:cubicBezTo>
                    <a:pt x="102998" y="7850"/>
                    <a:pt x="104510" y="7885"/>
                    <a:pt x="106021" y="7885"/>
                  </a:cubicBezTo>
                  <a:cubicBezTo>
                    <a:pt x="108442" y="7885"/>
                    <a:pt x="110863" y="7794"/>
                    <a:pt x="113279" y="7646"/>
                  </a:cubicBezTo>
                  <a:cubicBezTo>
                    <a:pt x="116295" y="7467"/>
                    <a:pt x="119310" y="7271"/>
                    <a:pt x="122325" y="7066"/>
                  </a:cubicBezTo>
                  <a:cubicBezTo>
                    <a:pt x="124779" y="6897"/>
                    <a:pt x="127232" y="6727"/>
                    <a:pt x="129685" y="6531"/>
                  </a:cubicBezTo>
                  <a:cubicBezTo>
                    <a:pt x="132406" y="6299"/>
                    <a:pt x="135118" y="6040"/>
                    <a:pt x="137830" y="5790"/>
                  </a:cubicBezTo>
                  <a:cubicBezTo>
                    <a:pt x="140230" y="5558"/>
                    <a:pt x="142621" y="5317"/>
                    <a:pt x="145003" y="4978"/>
                  </a:cubicBezTo>
                  <a:lnTo>
                    <a:pt x="145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242125" y="4700825"/>
              <a:ext cx="4905700" cy="168025"/>
            </a:xfrm>
            <a:custGeom>
              <a:avLst/>
              <a:gdLst/>
              <a:ahLst/>
              <a:cxnLst/>
              <a:rect l="l" t="t" r="r" b="b"/>
              <a:pathLst>
                <a:path w="196228" h="6721" extrusionOk="0">
                  <a:moveTo>
                    <a:pt x="30642" y="1"/>
                  </a:moveTo>
                  <a:cubicBezTo>
                    <a:pt x="30545" y="1"/>
                    <a:pt x="30447" y="2"/>
                    <a:pt x="30350" y="3"/>
                  </a:cubicBezTo>
                  <a:cubicBezTo>
                    <a:pt x="25024" y="83"/>
                    <a:pt x="19716" y="351"/>
                    <a:pt x="14435" y="1082"/>
                  </a:cubicBezTo>
                  <a:cubicBezTo>
                    <a:pt x="10590" y="1609"/>
                    <a:pt x="6798" y="2358"/>
                    <a:pt x="3069" y="3402"/>
                  </a:cubicBezTo>
                  <a:cubicBezTo>
                    <a:pt x="2043" y="3696"/>
                    <a:pt x="1053" y="4116"/>
                    <a:pt x="1" y="4312"/>
                  </a:cubicBezTo>
                  <a:lnTo>
                    <a:pt x="1" y="6721"/>
                  </a:lnTo>
                  <a:lnTo>
                    <a:pt x="196228" y="6721"/>
                  </a:lnTo>
                  <a:cubicBezTo>
                    <a:pt x="195309" y="6221"/>
                    <a:pt x="194274" y="6043"/>
                    <a:pt x="193275" y="5775"/>
                  </a:cubicBezTo>
                  <a:cubicBezTo>
                    <a:pt x="184818" y="3464"/>
                    <a:pt x="176173" y="2251"/>
                    <a:pt x="167449" y="1600"/>
                  </a:cubicBezTo>
                  <a:cubicBezTo>
                    <a:pt x="163470" y="1305"/>
                    <a:pt x="159491" y="1181"/>
                    <a:pt x="155503" y="1163"/>
                  </a:cubicBezTo>
                  <a:cubicBezTo>
                    <a:pt x="155282" y="1162"/>
                    <a:pt x="155060" y="1162"/>
                    <a:pt x="154839" y="1162"/>
                  </a:cubicBezTo>
                  <a:cubicBezTo>
                    <a:pt x="149066" y="1162"/>
                    <a:pt x="143301" y="1386"/>
                    <a:pt x="137545" y="1859"/>
                  </a:cubicBezTo>
                  <a:cubicBezTo>
                    <a:pt x="134485" y="2108"/>
                    <a:pt x="131425" y="2376"/>
                    <a:pt x="128374" y="2760"/>
                  </a:cubicBezTo>
                  <a:cubicBezTo>
                    <a:pt x="124494" y="3241"/>
                    <a:pt x="120622" y="3687"/>
                    <a:pt x="116724" y="3955"/>
                  </a:cubicBezTo>
                  <a:cubicBezTo>
                    <a:pt x="112352" y="4249"/>
                    <a:pt x="107963" y="4392"/>
                    <a:pt x="103574" y="4455"/>
                  </a:cubicBezTo>
                  <a:cubicBezTo>
                    <a:pt x="102411" y="4470"/>
                    <a:pt x="101247" y="4477"/>
                    <a:pt x="100083" y="4477"/>
                  </a:cubicBezTo>
                  <a:cubicBezTo>
                    <a:pt x="94536" y="4477"/>
                    <a:pt x="88984" y="4315"/>
                    <a:pt x="83439" y="4116"/>
                  </a:cubicBezTo>
                  <a:cubicBezTo>
                    <a:pt x="81137" y="4026"/>
                    <a:pt x="78845" y="3910"/>
                    <a:pt x="76552" y="3777"/>
                  </a:cubicBezTo>
                  <a:cubicBezTo>
                    <a:pt x="73394" y="3598"/>
                    <a:pt x="70254" y="3384"/>
                    <a:pt x="67105" y="3179"/>
                  </a:cubicBezTo>
                  <a:cubicBezTo>
                    <a:pt x="65445" y="3063"/>
                    <a:pt x="63795" y="2938"/>
                    <a:pt x="62145" y="2804"/>
                  </a:cubicBezTo>
                  <a:cubicBezTo>
                    <a:pt x="59825" y="2617"/>
                    <a:pt x="57506" y="2421"/>
                    <a:pt x="55186" y="2224"/>
                  </a:cubicBezTo>
                  <a:cubicBezTo>
                    <a:pt x="53161" y="2046"/>
                    <a:pt x="51136" y="1867"/>
                    <a:pt x="49120" y="1680"/>
                  </a:cubicBezTo>
                  <a:cubicBezTo>
                    <a:pt x="46586" y="1439"/>
                    <a:pt x="44062" y="1189"/>
                    <a:pt x="41537" y="940"/>
                  </a:cubicBezTo>
                  <a:cubicBezTo>
                    <a:pt x="39619" y="752"/>
                    <a:pt x="37710" y="547"/>
                    <a:pt x="35792" y="378"/>
                  </a:cubicBezTo>
                  <a:cubicBezTo>
                    <a:pt x="34078" y="217"/>
                    <a:pt x="32364" y="1"/>
                    <a:pt x="30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8"/>
          <p:cNvGrpSpPr/>
          <p:nvPr/>
        </p:nvGrpSpPr>
        <p:grpSpPr>
          <a:xfrm flipH="1">
            <a:off x="6952040" y="4847659"/>
            <a:ext cx="1472837" cy="118070"/>
            <a:chOff x="360600" y="4817825"/>
            <a:chExt cx="2219800" cy="125700"/>
          </a:xfrm>
        </p:grpSpPr>
        <p:sp>
          <p:nvSpPr>
            <p:cNvPr id="653" name="Google Shape;653;p18"/>
            <p:cNvSpPr/>
            <p:nvPr/>
          </p:nvSpPr>
          <p:spPr>
            <a:xfrm rot="5400000">
              <a:off x="15944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8"/>
            <p:cNvSpPr/>
            <p:nvPr/>
          </p:nvSpPr>
          <p:spPr>
            <a:xfrm rot="5400000">
              <a:off x="18116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8"/>
            <p:cNvSpPr/>
            <p:nvPr/>
          </p:nvSpPr>
          <p:spPr>
            <a:xfrm rot="5400000">
              <a:off x="2028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8"/>
            <p:cNvSpPr/>
            <p:nvPr/>
          </p:nvSpPr>
          <p:spPr>
            <a:xfrm rot="5400000">
              <a:off x="2246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8"/>
            <p:cNvSpPr/>
            <p:nvPr/>
          </p:nvSpPr>
          <p:spPr>
            <a:xfrm rot="5400000">
              <a:off x="1377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8"/>
            <p:cNvSpPr/>
            <p:nvPr/>
          </p:nvSpPr>
          <p:spPr>
            <a:xfrm rot="5400000">
              <a:off x="1160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8"/>
            <p:cNvSpPr/>
            <p:nvPr/>
          </p:nvSpPr>
          <p:spPr>
            <a:xfrm rot="5400000">
              <a:off x="942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8"/>
            <p:cNvSpPr/>
            <p:nvPr/>
          </p:nvSpPr>
          <p:spPr>
            <a:xfrm rot="5400000">
              <a:off x="7256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 rot="5400000">
              <a:off x="352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8"/>
            <p:cNvSpPr/>
            <p:nvPr/>
          </p:nvSpPr>
          <p:spPr>
            <a:xfrm rot="5400000">
              <a:off x="2463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18"/>
          <p:cNvSpPr/>
          <p:nvPr/>
        </p:nvSpPr>
        <p:spPr>
          <a:xfrm flipH="1">
            <a:off x="194992" y="4293300"/>
            <a:ext cx="310800" cy="31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8"/>
          <p:cNvSpPr/>
          <p:nvPr/>
        </p:nvSpPr>
        <p:spPr>
          <a:xfrm flipH="1">
            <a:off x="2126292" y="156000"/>
            <a:ext cx="213600" cy="21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18"/>
          <p:cNvGrpSpPr/>
          <p:nvPr/>
        </p:nvGrpSpPr>
        <p:grpSpPr>
          <a:xfrm flipH="1">
            <a:off x="194994" y="280112"/>
            <a:ext cx="518965" cy="518597"/>
            <a:chOff x="3285550" y="1349075"/>
            <a:chExt cx="496475" cy="496075"/>
          </a:xfrm>
        </p:grpSpPr>
        <p:sp>
          <p:nvSpPr>
            <p:cNvPr id="666" name="Google Shape;666;p18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" name="Google Shape;682;p18"/>
          <p:cNvSpPr/>
          <p:nvPr/>
        </p:nvSpPr>
        <p:spPr>
          <a:xfrm flipH="1">
            <a:off x="8737292" y="2879525"/>
            <a:ext cx="213600" cy="2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8"/>
          <p:cNvSpPr txBox="1">
            <a:spLocks noGrp="1"/>
          </p:cNvSpPr>
          <p:nvPr>
            <p:ph type="body" idx="1"/>
          </p:nvPr>
        </p:nvSpPr>
        <p:spPr>
          <a:xfrm>
            <a:off x="713100" y="1444000"/>
            <a:ext cx="3736500" cy="281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84" name="Google Shape;684;p18"/>
          <p:cNvSpPr txBox="1">
            <a:spLocks noGrp="1"/>
          </p:cNvSpPr>
          <p:nvPr>
            <p:ph type="body" idx="2"/>
          </p:nvPr>
        </p:nvSpPr>
        <p:spPr>
          <a:xfrm>
            <a:off x="4694500" y="1444000"/>
            <a:ext cx="3736500" cy="281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ton"/>
              <a:buChar char="●"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85" name="Google Shape;685;p18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9"/>
          <p:cNvSpPr/>
          <p:nvPr/>
        </p:nvSpPr>
        <p:spPr>
          <a:xfrm flipH="1">
            <a:off x="1233150" y="0"/>
            <a:ext cx="4937843" cy="32345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88" name="Google Shape;688;p19"/>
          <p:cNvSpPr/>
          <p:nvPr/>
        </p:nvSpPr>
        <p:spPr>
          <a:xfrm flipH="1">
            <a:off x="7606151" y="0"/>
            <a:ext cx="1537840" cy="274636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89" name="Google Shape;689;p19"/>
          <p:cNvSpPr/>
          <p:nvPr/>
        </p:nvSpPr>
        <p:spPr>
          <a:xfrm>
            <a:off x="0" y="4315275"/>
            <a:ext cx="6568597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90" name="Google Shape;690;p19"/>
          <p:cNvGrpSpPr/>
          <p:nvPr/>
        </p:nvGrpSpPr>
        <p:grpSpPr>
          <a:xfrm>
            <a:off x="643600" y="539400"/>
            <a:ext cx="69500" cy="1789200"/>
            <a:chOff x="643600" y="539400"/>
            <a:chExt cx="69500" cy="1789200"/>
          </a:xfrm>
        </p:grpSpPr>
        <p:cxnSp>
          <p:nvCxnSpPr>
            <p:cNvPr id="691" name="Google Shape;691;p19"/>
            <p:cNvCxnSpPr/>
            <p:nvPr/>
          </p:nvCxnSpPr>
          <p:spPr>
            <a:xfrm>
              <a:off x="713100" y="539400"/>
              <a:ext cx="0" cy="1789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9"/>
            <p:cNvCxnSpPr/>
            <p:nvPr/>
          </p:nvCxnSpPr>
          <p:spPr>
            <a:xfrm>
              <a:off x="643600" y="539400"/>
              <a:ext cx="0" cy="1789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3" name="Google Shape;693;p19"/>
          <p:cNvGrpSpPr/>
          <p:nvPr/>
        </p:nvGrpSpPr>
        <p:grpSpPr>
          <a:xfrm>
            <a:off x="8706800" y="2519600"/>
            <a:ext cx="190200" cy="2075650"/>
            <a:chOff x="8706800" y="2601425"/>
            <a:chExt cx="190200" cy="2075650"/>
          </a:xfrm>
        </p:grpSpPr>
        <p:sp>
          <p:nvSpPr>
            <p:cNvPr id="694" name="Google Shape;694;p19"/>
            <p:cNvSpPr/>
            <p:nvPr/>
          </p:nvSpPr>
          <p:spPr>
            <a:xfrm>
              <a:off x="8706800" y="26014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8706800" y="287077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8706800" y="3140125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8706800" y="36788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8706800" y="42175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8706800" y="4486875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" name="Google Shape;700;p19"/>
          <p:cNvSpPr/>
          <p:nvPr/>
        </p:nvSpPr>
        <p:spPr>
          <a:xfrm>
            <a:off x="7492225" y="4758900"/>
            <a:ext cx="310800" cy="31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9"/>
          <p:cNvSpPr/>
          <p:nvPr/>
        </p:nvSpPr>
        <p:spPr>
          <a:xfrm>
            <a:off x="6804975" y="156000"/>
            <a:ext cx="213600" cy="21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" name="Google Shape;702;p19"/>
          <p:cNvGrpSpPr/>
          <p:nvPr/>
        </p:nvGrpSpPr>
        <p:grpSpPr>
          <a:xfrm>
            <a:off x="8317958" y="862237"/>
            <a:ext cx="518965" cy="518597"/>
            <a:chOff x="3285550" y="1349075"/>
            <a:chExt cx="496475" cy="496075"/>
          </a:xfrm>
        </p:grpSpPr>
        <p:sp>
          <p:nvSpPr>
            <p:cNvPr id="703" name="Google Shape;703;p19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9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9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9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9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9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9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9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9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9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9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9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19"/>
          <p:cNvSpPr/>
          <p:nvPr/>
        </p:nvSpPr>
        <p:spPr>
          <a:xfrm>
            <a:off x="112675" y="2867800"/>
            <a:ext cx="213600" cy="2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9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19"/>
          <p:cNvSpPr txBox="1">
            <a:spLocks noGrp="1"/>
          </p:cNvSpPr>
          <p:nvPr>
            <p:ph type="title" idx="2"/>
          </p:nvPr>
        </p:nvSpPr>
        <p:spPr>
          <a:xfrm>
            <a:off x="720000" y="2710750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2" name="Google Shape;722;p19"/>
          <p:cNvSpPr txBox="1">
            <a:spLocks noGrp="1"/>
          </p:cNvSpPr>
          <p:nvPr>
            <p:ph type="subTitle" idx="1"/>
          </p:nvPr>
        </p:nvSpPr>
        <p:spPr>
          <a:xfrm>
            <a:off x="720000" y="3238450"/>
            <a:ext cx="2305500" cy="8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9"/>
          <p:cNvSpPr txBox="1">
            <a:spLocks noGrp="1"/>
          </p:cNvSpPr>
          <p:nvPr>
            <p:ph type="title" idx="3"/>
          </p:nvPr>
        </p:nvSpPr>
        <p:spPr>
          <a:xfrm>
            <a:off x="3419218" y="2710750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4" name="Google Shape;724;p19"/>
          <p:cNvSpPr txBox="1">
            <a:spLocks noGrp="1"/>
          </p:cNvSpPr>
          <p:nvPr>
            <p:ph type="subTitle" idx="4"/>
          </p:nvPr>
        </p:nvSpPr>
        <p:spPr>
          <a:xfrm>
            <a:off x="3419221" y="3238450"/>
            <a:ext cx="2305500" cy="8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9"/>
          <p:cNvSpPr txBox="1">
            <a:spLocks noGrp="1"/>
          </p:cNvSpPr>
          <p:nvPr>
            <p:ph type="title" idx="5"/>
          </p:nvPr>
        </p:nvSpPr>
        <p:spPr>
          <a:xfrm>
            <a:off x="6118444" y="2710750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6"/>
          </p:nvPr>
        </p:nvSpPr>
        <p:spPr>
          <a:xfrm>
            <a:off x="6118450" y="3238450"/>
            <a:ext cx="2305500" cy="8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0"/>
          <p:cNvSpPr/>
          <p:nvPr/>
        </p:nvSpPr>
        <p:spPr>
          <a:xfrm>
            <a:off x="0" y="4315279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29" name="Google Shape;729;p20"/>
          <p:cNvSpPr/>
          <p:nvPr/>
        </p:nvSpPr>
        <p:spPr>
          <a:xfrm rot="10800000">
            <a:off x="7366325" y="4826066"/>
            <a:ext cx="1777505" cy="317437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30" name="Google Shape;730;p20"/>
          <p:cNvSpPr/>
          <p:nvPr/>
        </p:nvSpPr>
        <p:spPr>
          <a:xfrm rot="10800000" flipH="1">
            <a:off x="-12" y="4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31" name="Google Shape;731;p20"/>
          <p:cNvSpPr/>
          <p:nvPr/>
        </p:nvSpPr>
        <p:spPr>
          <a:xfrm>
            <a:off x="981700" y="944525"/>
            <a:ext cx="303000" cy="30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0"/>
          <p:cNvSpPr/>
          <p:nvPr/>
        </p:nvSpPr>
        <p:spPr>
          <a:xfrm>
            <a:off x="6032275" y="4662225"/>
            <a:ext cx="368100" cy="368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3" name="Google Shape;733;p20"/>
          <p:cNvGrpSpPr/>
          <p:nvPr/>
        </p:nvGrpSpPr>
        <p:grpSpPr>
          <a:xfrm>
            <a:off x="7427421" y="322227"/>
            <a:ext cx="716617" cy="434341"/>
            <a:chOff x="7867315" y="323427"/>
            <a:chExt cx="884931" cy="536356"/>
          </a:xfrm>
        </p:grpSpPr>
        <p:grpSp>
          <p:nvGrpSpPr>
            <p:cNvPr id="734" name="Google Shape;734;p20"/>
            <p:cNvGrpSpPr/>
            <p:nvPr/>
          </p:nvGrpSpPr>
          <p:grpSpPr>
            <a:xfrm flipH="1">
              <a:off x="7867315" y="323427"/>
              <a:ext cx="536838" cy="536356"/>
              <a:chOff x="3285550" y="1349075"/>
              <a:chExt cx="496475" cy="496075"/>
            </a:xfrm>
          </p:grpSpPr>
          <p:sp>
            <p:nvSpPr>
              <p:cNvPr id="735" name="Google Shape;735;p20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0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0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0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0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0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0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0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0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0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0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0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0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0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1" name="Google Shape;751;p20"/>
            <p:cNvGrpSpPr/>
            <p:nvPr/>
          </p:nvGrpSpPr>
          <p:grpSpPr>
            <a:xfrm flipH="1">
              <a:off x="8215408" y="323427"/>
              <a:ext cx="536838" cy="536356"/>
              <a:chOff x="3285550" y="1349075"/>
              <a:chExt cx="496475" cy="496075"/>
            </a:xfrm>
          </p:grpSpPr>
          <p:sp>
            <p:nvSpPr>
              <p:cNvPr id="752" name="Google Shape;752;p20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0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0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0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0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0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0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0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0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0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0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0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8" name="Google Shape;768;p20"/>
          <p:cNvSpPr/>
          <p:nvPr/>
        </p:nvSpPr>
        <p:spPr>
          <a:xfrm>
            <a:off x="8712875" y="3874575"/>
            <a:ext cx="177900" cy="177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0"/>
          <p:cNvSpPr/>
          <p:nvPr/>
        </p:nvSpPr>
        <p:spPr>
          <a:xfrm>
            <a:off x="262000" y="2760575"/>
            <a:ext cx="177900" cy="177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0"/>
          <p:cNvSpPr txBox="1">
            <a:spLocks noGrp="1"/>
          </p:cNvSpPr>
          <p:nvPr>
            <p:ph type="title" idx="2"/>
          </p:nvPr>
        </p:nvSpPr>
        <p:spPr>
          <a:xfrm>
            <a:off x="720000" y="1734925"/>
            <a:ext cx="1978200" cy="36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2" name="Google Shape;772;p20"/>
          <p:cNvSpPr txBox="1">
            <a:spLocks noGrp="1"/>
          </p:cNvSpPr>
          <p:nvPr>
            <p:ph type="subTitle" idx="1"/>
          </p:nvPr>
        </p:nvSpPr>
        <p:spPr>
          <a:xfrm>
            <a:off x="720000" y="2104525"/>
            <a:ext cx="1978200" cy="66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0"/>
          <p:cNvSpPr txBox="1">
            <a:spLocks noGrp="1"/>
          </p:cNvSpPr>
          <p:nvPr>
            <p:ph type="title" idx="3"/>
          </p:nvPr>
        </p:nvSpPr>
        <p:spPr>
          <a:xfrm>
            <a:off x="6452704" y="1734925"/>
            <a:ext cx="1978200" cy="36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4" name="Google Shape;774;p20"/>
          <p:cNvSpPr txBox="1">
            <a:spLocks noGrp="1"/>
          </p:cNvSpPr>
          <p:nvPr>
            <p:ph type="subTitle" idx="4"/>
          </p:nvPr>
        </p:nvSpPr>
        <p:spPr>
          <a:xfrm>
            <a:off x="6452704" y="2104525"/>
            <a:ext cx="1978200" cy="66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0"/>
          <p:cNvSpPr txBox="1">
            <a:spLocks noGrp="1"/>
          </p:cNvSpPr>
          <p:nvPr>
            <p:ph type="title" idx="5"/>
          </p:nvPr>
        </p:nvSpPr>
        <p:spPr>
          <a:xfrm>
            <a:off x="720000" y="3168325"/>
            <a:ext cx="1978200" cy="36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6" name="Google Shape;776;p20"/>
          <p:cNvSpPr txBox="1">
            <a:spLocks noGrp="1"/>
          </p:cNvSpPr>
          <p:nvPr>
            <p:ph type="subTitle" idx="6"/>
          </p:nvPr>
        </p:nvSpPr>
        <p:spPr>
          <a:xfrm>
            <a:off x="720000" y="3537925"/>
            <a:ext cx="1978200" cy="66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0"/>
          <p:cNvSpPr txBox="1">
            <a:spLocks noGrp="1"/>
          </p:cNvSpPr>
          <p:nvPr>
            <p:ph type="title" idx="7"/>
          </p:nvPr>
        </p:nvSpPr>
        <p:spPr>
          <a:xfrm>
            <a:off x="6452704" y="3168325"/>
            <a:ext cx="1978200" cy="36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8" name="Google Shape;778;p20"/>
          <p:cNvSpPr txBox="1">
            <a:spLocks noGrp="1"/>
          </p:cNvSpPr>
          <p:nvPr>
            <p:ph type="subTitle" idx="8"/>
          </p:nvPr>
        </p:nvSpPr>
        <p:spPr>
          <a:xfrm>
            <a:off x="6452704" y="3537925"/>
            <a:ext cx="1978200" cy="66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79" name="Google Shape;779;p20"/>
          <p:cNvGrpSpPr/>
          <p:nvPr/>
        </p:nvGrpSpPr>
        <p:grpSpPr>
          <a:xfrm>
            <a:off x="8706800" y="539400"/>
            <a:ext cx="190200" cy="1267600"/>
            <a:chOff x="8706800" y="2601425"/>
            <a:chExt cx="190200" cy="1267600"/>
          </a:xfrm>
        </p:grpSpPr>
        <p:sp>
          <p:nvSpPr>
            <p:cNvPr id="780" name="Google Shape;780;p20"/>
            <p:cNvSpPr/>
            <p:nvPr/>
          </p:nvSpPr>
          <p:spPr>
            <a:xfrm>
              <a:off x="8706800" y="26014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8706800" y="287077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8706800" y="3140125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8706800" y="36788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20"/>
          <p:cNvGrpSpPr/>
          <p:nvPr/>
        </p:nvGrpSpPr>
        <p:grpSpPr>
          <a:xfrm>
            <a:off x="255850" y="2205025"/>
            <a:ext cx="190200" cy="459550"/>
            <a:chOff x="255850" y="4217525"/>
            <a:chExt cx="190200" cy="459550"/>
          </a:xfrm>
        </p:grpSpPr>
        <p:sp>
          <p:nvSpPr>
            <p:cNvPr id="785" name="Google Shape;785;p20"/>
            <p:cNvSpPr/>
            <p:nvPr/>
          </p:nvSpPr>
          <p:spPr>
            <a:xfrm>
              <a:off x="255850" y="4486875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255850" y="42175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6" y="309"/>
            <a:ext cx="3996103" cy="421802"/>
          </a:xfrm>
          <a:custGeom>
            <a:avLst/>
            <a:gdLst/>
            <a:ahLst/>
            <a:cxnLst/>
            <a:rect l="l" t="t" r="r" b="b"/>
            <a:pathLst>
              <a:path w="124771" h="13170" extrusionOk="0">
                <a:moveTo>
                  <a:pt x="1" y="1"/>
                </a:moveTo>
                <a:lnTo>
                  <a:pt x="1" y="13168"/>
                </a:lnTo>
                <a:cubicBezTo>
                  <a:pt x="43" y="13167"/>
                  <a:pt x="86" y="13166"/>
                  <a:pt x="129" y="13166"/>
                </a:cubicBezTo>
                <a:cubicBezTo>
                  <a:pt x="238" y="13166"/>
                  <a:pt x="347" y="13169"/>
                  <a:pt x="456" y="13169"/>
                </a:cubicBezTo>
                <a:cubicBezTo>
                  <a:pt x="572" y="13169"/>
                  <a:pt x="688" y="13166"/>
                  <a:pt x="803" y="13150"/>
                </a:cubicBezTo>
                <a:cubicBezTo>
                  <a:pt x="2632" y="12918"/>
                  <a:pt x="4461" y="12677"/>
                  <a:pt x="6290" y="12445"/>
                </a:cubicBezTo>
                <a:cubicBezTo>
                  <a:pt x="8538" y="12151"/>
                  <a:pt x="10795" y="11857"/>
                  <a:pt x="13043" y="11562"/>
                </a:cubicBezTo>
                <a:cubicBezTo>
                  <a:pt x="15327" y="11268"/>
                  <a:pt x="17602" y="10973"/>
                  <a:pt x="19886" y="10679"/>
                </a:cubicBezTo>
                <a:cubicBezTo>
                  <a:pt x="22589" y="10331"/>
                  <a:pt x="25292" y="9983"/>
                  <a:pt x="27995" y="9635"/>
                </a:cubicBezTo>
                <a:cubicBezTo>
                  <a:pt x="30323" y="9341"/>
                  <a:pt x="32661" y="9038"/>
                  <a:pt x="34998" y="8743"/>
                </a:cubicBezTo>
                <a:cubicBezTo>
                  <a:pt x="37353" y="8449"/>
                  <a:pt x="39717" y="8154"/>
                  <a:pt x="42072" y="7869"/>
                </a:cubicBezTo>
                <a:cubicBezTo>
                  <a:pt x="44517" y="7575"/>
                  <a:pt x="46961" y="7289"/>
                  <a:pt x="49405" y="7004"/>
                </a:cubicBezTo>
                <a:cubicBezTo>
                  <a:pt x="51975" y="6700"/>
                  <a:pt x="54553" y="6397"/>
                  <a:pt x="57131" y="6103"/>
                </a:cubicBezTo>
                <a:cubicBezTo>
                  <a:pt x="59281" y="5853"/>
                  <a:pt x="61431" y="5612"/>
                  <a:pt x="63581" y="5371"/>
                </a:cubicBezTo>
                <a:cubicBezTo>
                  <a:pt x="65784" y="5130"/>
                  <a:pt x="67997" y="4889"/>
                  <a:pt x="70200" y="4657"/>
                </a:cubicBezTo>
                <a:cubicBezTo>
                  <a:pt x="72511" y="4416"/>
                  <a:pt x="74830" y="4176"/>
                  <a:pt x="77141" y="3944"/>
                </a:cubicBezTo>
                <a:cubicBezTo>
                  <a:pt x="79585" y="3694"/>
                  <a:pt x="82039" y="3453"/>
                  <a:pt x="84483" y="3212"/>
                </a:cubicBezTo>
                <a:cubicBezTo>
                  <a:pt x="86454" y="3025"/>
                  <a:pt x="88426" y="2846"/>
                  <a:pt x="90398" y="2668"/>
                </a:cubicBezTo>
                <a:cubicBezTo>
                  <a:pt x="93110" y="2427"/>
                  <a:pt x="95822" y="2168"/>
                  <a:pt x="98542" y="1945"/>
                </a:cubicBezTo>
                <a:cubicBezTo>
                  <a:pt x="100862" y="1749"/>
                  <a:pt x="103181" y="1580"/>
                  <a:pt x="105501" y="1401"/>
                </a:cubicBezTo>
                <a:cubicBezTo>
                  <a:pt x="108811" y="1151"/>
                  <a:pt x="112111" y="893"/>
                  <a:pt x="115421" y="661"/>
                </a:cubicBezTo>
                <a:cubicBezTo>
                  <a:pt x="118356" y="464"/>
                  <a:pt x="121300" y="304"/>
                  <a:pt x="124235" y="134"/>
                </a:cubicBezTo>
                <a:cubicBezTo>
                  <a:pt x="124422" y="117"/>
                  <a:pt x="124610" y="117"/>
                  <a:pt x="1247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5832085" y="309"/>
            <a:ext cx="3312092" cy="184895"/>
          </a:xfrm>
          <a:custGeom>
            <a:avLst/>
            <a:gdLst/>
            <a:ahLst/>
            <a:cxnLst/>
            <a:rect l="l" t="t" r="r" b="b"/>
            <a:pathLst>
              <a:path w="103414" h="5773" extrusionOk="0">
                <a:moveTo>
                  <a:pt x="1" y="1"/>
                </a:moveTo>
                <a:cubicBezTo>
                  <a:pt x="126" y="117"/>
                  <a:pt x="286" y="125"/>
                  <a:pt x="447" y="134"/>
                </a:cubicBezTo>
                <a:cubicBezTo>
                  <a:pt x="2686" y="348"/>
                  <a:pt x="4925" y="572"/>
                  <a:pt x="7156" y="777"/>
                </a:cubicBezTo>
                <a:cubicBezTo>
                  <a:pt x="11465" y="1187"/>
                  <a:pt x="15764" y="1749"/>
                  <a:pt x="20055" y="2284"/>
                </a:cubicBezTo>
                <a:cubicBezTo>
                  <a:pt x="24775" y="2882"/>
                  <a:pt x="29494" y="3507"/>
                  <a:pt x="34213" y="4051"/>
                </a:cubicBezTo>
                <a:cubicBezTo>
                  <a:pt x="38602" y="4559"/>
                  <a:pt x="42991" y="4970"/>
                  <a:pt x="47398" y="5255"/>
                </a:cubicBezTo>
                <a:cubicBezTo>
                  <a:pt x="52064" y="5567"/>
                  <a:pt x="56748" y="5728"/>
                  <a:pt x="61422" y="5764"/>
                </a:cubicBezTo>
                <a:cubicBezTo>
                  <a:pt x="62036" y="5770"/>
                  <a:pt x="62649" y="5773"/>
                  <a:pt x="63262" y="5773"/>
                </a:cubicBezTo>
                <a:cubicBezTo>
                  <a:pt x="67868" y="5773"/>
                  <a:pt x="72472" y="5606"/>
                  <a:pt x="77070" y="5425"/>
                </a:cubicBezTo>
                <a:cubicBezTo>
                  <a:pt x="79077" y="5344"/>
                  <a:pt x="81075" y="5210"/>
                  <a:pt x="83083" y="5094"/>
                </a:cubicBezTo>
                <a:cubicBezTo>
                  <a:pt x="86312" y="4898"/>
                  <a:pt x="89542" y="4702"/>
                  <a:pt x="92771" y="4497"/>
                </a:cubicBezTo>
                <a:cubicBezTo>
                  <a:pt x="94876" y="4363"/>
                  <a:pt x="96982" y="4185"/>
                  <a:pt x="99096" y="4077"/>
                </a:cubicBezTo>
                <a:cubicBezTo>
                  <a:pt x="100338" y="4016"/>
                  <a:pt x="101581" y="3841"/>
                  <a:pt x="102829" y="3841"/>
                </a:cubicBezTo>
                <a:cubicBezTo>
                  <a:pt x="103024" y="3841"/>
                  <a:pt x="103219" y="3845"/>
                  <a:pt x="103414" y="3854"/>
                </a:cubicBezTo>
                <a:lnTo>
                  <a:pt x="1034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713100" y="4604100"/>
            <a:ext cx="3422400" cy="190200"/>
            <a:chOff x="713100" y="4604100"/>
            <a:chExt cx="3422400" cy="190200"/>
          </a:xfrm>
        </p:grpSpPr>
        <p:sp>
          <p:nvSpPr>
            <p:cNvPr id="47" name="Google Shape;47;p3"/>
            <p:cNvSpPr/>
            <p:nvPr/>
          </p:nvSpPr>
          <p:spPr>
            <a:xfrm rot="-5400000">
              <a:off x="7131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-5400000">
              <a:off x="98245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5400000">
              <a:off x="1251800" y="4604100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-5400000">
              <a:off x="17905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-5400000">
              <a:off x="23292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-5400000">
              <a:off x="2598550" y="4604100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-5400000">
              <a:off x="313725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5400000" flipH="1">
              <a:off x="39453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5400000" flipH="1">
              <a:off x="3675950" y="4604100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713109" y="539391"/>
            <a:ext cx="2386275" cy="70150"/>
            <a:chOff x="4572009" y="539391"/>
            <a:chExt cx="2386275" cy="70150"/>
          </a:xfrm>
        </p:grpSpPr>
        <p:cxnSp>
          <p:nvCxnSpPr>
            <p:cNvPr id="57" name="Google Shape;57;p3"/>
            <p:cNvCxnSpPr/>
            <p:nvPr/>
          </p:nvCxnSpPr>
          <p:spPr>
            <a:xfrm rot="10800000">
              <a:off x="5088384" y="539391"/>
              <a:ext cx="1869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 rot="10800000">
              <a:off x="4572009" y="609541"/>
              <a:ext cx="2200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Google Shape;59;p3"/>
          <p:cNvSpPr/>
          <p:nvPr/>
        </p:nvSpPr>
        <p:spPr>
          <a:xfrm>
            <a:off x="433500" y="1153531"/>
            <a:ext cx="279600" cy="27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4700650" y="4735030"/>
            <a:ext cx="4443527" cy="408223"/>
          </a:xfrm>
          <a:custGeom>
            <a:avLst/>
            <a:gdLst/>
            <a:ahLst/>
            <a:cxnLst/>
            <a:rect l="l" t="t" r="r" b="b"/>
            <a:pathLst>
              <a:path w="138741" h="12746" extrusionOk="0">
                <a:moveTo>
                  <a:pt x="137154" y="1"/>
                </a:moveTo>
                <a:cubicBezTo>
                  <a:pt x="135649" y="1"/>
                  <a:pt x="134156" y="160"/>
                  <a:pt x="132683" y="470"/>
                </a:cubicBezTo>
                <a:cubicBezTo>
                  <a:pt x="128107" y="1443"/>
                  <a:pt x="123548" y="2460"/>
                  <a:pt x="118936" y="3191"/>
                </a:cubicBezTo>
                <a:cubicBezTo>
                  <a:pt x="114841" y="3833"/>
                  <a:pt x="110738" y="4395"/>
                  <a:pt x="106625" y="4859"/>
                </a:cubicBezTo>
                <a:cubicBezTo>
                  <a:pt x="103065" y="5261"/>
                  <a:pt x="99497" y="5582"/>
                  <a:pt x="95929" y="5885"/>
                </a:cubicBezTo>
                <a:cubicBezTo>
                  <a:pt x="91584" y="6251"/>
                  <a:pt x="87240" y="6528"/>
                  <a:pt x="82886" y="6768"/>
                </a:cubicBezTo>
                <a:cubicBezTo>
                  <a:pt x="79228" y="6974"/>
                  <a:pt x="75562" y="7134"/>
                  <a:pt x="71904" y="7241"/>
                </a:cubicBezTo>
                <a:cubicBezTo>
                  <a:pt x="66935" y="7384"/>
                  <a:pt x="61957" y="7500"/>
                  <a:pt x="56979" y="7553"/>
                </a:cubicBezTo>
                <a:cubicBezTo>
                  <a:pt x="54263" y="7586"/>
                  <a:pt x="51545" y="7605"/>
                  <a:pt x="48827" y="7605"/>
                </a:cubicBezTo>
                <a:cubicBezTo>
                  <a:pt x="45555" y="7605"/>
                  <a:pt x="42282" y="7577"/>
                  <a:pt x="39012" y="7509"/>
                </a:cubicBezTo>
                <a:cubicBezTo>
                  <a:pt x="37892" y="7484"/>
                  <a:pt x="36771" y="7471"/>
                  <a:pt x="35651" y="7471"/>
                </a:cubicBezTo>
                <a:cubicBezTo>
                  <a:pt x="31636" y="7471"/>
                  <a:pt x="27625" y="7627"/>
                  <a:pt x="23615" y="7892"/>
                </a:cubicBezTo>
                <a:cubicBezTo>
                  <a:pt x="18860" y="8205"/>
                  <a:pt x="14140" y="8740"/>
                  <a:pt x="9475" y="9695"/>
                </a:cubicBezTo>
                <a:cubicBezTo>
                  <a:pt x="6513" y="10292"/>
                  <a:pt x="3596" y="11059"/>
                  <a:pt x="812" y="12273"/>
                </a:cubicBezTo>
                <a:cubicBezTo>
                  <a:pt x="527" y="12398"/>
                  <a:pt x="197" y="12451"/>
                  <a:pt x="1" y="12746"/>
                </a:cubicBezTo>
                <a:lnTo>
                  <a:pt x="138741" y="12746"/>
                </a:lnTo>
                <a:lnTo>
                  <a:pt x="138741" y="60"/>
                </a:lnTo>
                <a:cubicBezTo>
                  <a:pt x="138210" y="20"/>
                  <a:pt x="137681" y="1"/>
                  <a:pt x="1371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720000" y="2411738"/>
            <a:ext cx="27987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1662150" y="1244538"/>
            <a:ext cx="914400" cy="106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720000" y="3357838"/>
            <a:ext cx="2798700" cy="54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1"/>
          <p:cNvSpPr/>
          <p:nvPr/>
        </p:nvSpPr>
        <p:spPr>
          <a:xfrm rot="10800000">
            <a:off x="4056962" y="4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89" name="Google Shape;789;p21"/>
          <p:cNvSpPr/>
          <p:nvPr/>
        </p:nvSpPr>
        <p:spPr>
          <a:xfrm>
            <a:off x="9" y="4928388"/>
            <a:ext cx="6285183" cy="215274"/>
          </a:xfrm>
          <a:custGeom>
            <a:avLst/>
            <a:gdLst/>
            <a:ahLst/>
            <a:cxnLst/>
            <a:rect l="l" t="t" r="r" b="b"/>
            <a:pathLst>
              <a:path w="196228" h="6721" extrusionOk="0">
                <a:moveTo>
                  <a:pt x="30642" y="1"/>
                </a:moveTo>
                <a:cubicBezTo>
                  <a:pt x="30545" y="1"/>
                  <a:pt x="30447" y="2"/>
                  <a:pt x="30350" y="3"/>
                </a:cubicBezTo>
                <a:cubicBezTo>
                  <a:pt x="25024" y="83"/>
                  <a:pt x="19716" y="351"/>
                  <a:pt x="14435" y="1082"/>
                </a:cubicBezTo>
                <a:cubicBezTo>
                  <a:pt x="10590" y="1609"/>
                  <a:pt x="6798" y="2358"/>
                  <a:pt x="3069" y="3402"/>
                </a:cubicBezTo>
                <a:cubicBezTo>
                  <a:pt x="2043" y="3696"/>
                  <a:pt x="1053" y="4116"/>
                  <a:pt x="1" y="4312"/>
                </a:cubicBezTo>
                <a:lnTo>
                  <a:pt x="1" y="6721"/>
                </a:lnTo>
                <a:lnTo>
                  <a:pt x="196228" y="6721"/>
                </a:lnTo>
                <a:cubicBezTo>
                  <a:pt x="195309" y="6221"/>
                  <a:pt x="194274" y="6043"/>
                  <a:pt x="193275" y="5775"/>
                </a:cubicBezTo>
                <a:cubicBezTo>
                  <a:pt x="184818" y="3464"/>
                  <a:pt x="176173" y="2251"/>
                  <a:pt x="167449" y="1600"/>
                </a:cubicBezTo>
                <a:cubicBezTo>
                  <a:pt x="163470" y="1305"/>
                  <a:pt x="159491" y="1181"/>
                  <a:pt x="155503" y="1163"/>
                </a:cubicBezTo>
                <a:cubicBezTo>
                  <a:pt x="155282" y="1162"/>
                  <a:pt x="155060" y="1162"/>
                  <a:pt x="154839" y="1162"/>
                </a:cubicBezTo>
                <a:cubicBezTo>
                  <a:pt x="149066" y="1162"/>
                  <a:pt x="143301" y="1386"/>
                  <a:pt x="137545" y="1859"/>
                </a:cubicBezTo>
                <a:cubicBezTo>
                  <a:pt x="134485" y="2108"/>
                  <a:pt x="131425" y="2376"/>
                  <a:pt x="128374" y="2760"/>
                </a:cubicBezTo>
                <a:cubicBezTo>
                  <a:pt x="124494" y="3241"/>
                  <a:pt x="120622" y="3687"/>
                  <a:pt x="116724" y="3955"/>
                </a:cubicBezTo>
                <a:cubicBezTo>
                  <a:pt x="112352" y="4249"/>
                  <a:pt x="107963" y="4392"/>
                  <a:pt x="103574" y="4455"/>
                </a:cubicBezTo>
                <a:cubicBezTo>
                  <a:pt x="102411" y="4470"/>
                  <a:pt x="101247" y="4477"/>
                  <a:pt x="100083" y="4477"/>
                </a:cubicBezTo>
                <a:cubicBezTo>
                  <a:pt x="94536" y="4477"/>
                  <a:pt x="88984" y="4315"/>
                  <a:pt x="83439" y="4116"/>
                </a:cubicBezTo>
                <a:cubicBezTo>
                  <a:pt x="81137" y="4026"/>
                  <a:pt x="78845" y="3910"/>
                  <a:pt x="76552" y="3777"/>
                </a:cubicBezTo>
                <a:cubicBezTo>
                  <a:pt x="73394" y="3598"/>
                  <a:pt x="70254" y="3384"/>
                  <a:pt x="67105" y="3179"/>
                </a:cubicBezTo>
                <a:cubicBezTo>
                  <a:pt x="65445" y="3063"/>
                  <a:pt x="63795" y="2938"/>
                  <a:pt x="62145" y="2804"/>
                </a:cubicBezTo>
                <a:cubicBezTo>
                  <a:pt x="59825" y="2617"/>
                  <a:pt x="57506" y="2421"/>
                  <a:pt x="55186" y="2224"/>
                </a:cubicBezTo>
                <a:cubicBezTo>
                  <a:pt x="53161" y="2046"/>
                  <a:pt x="51136" y="1867"/>
                  <a:pt x="49120" y="1680"/>
                </a:cubicBezTo>
                <a:cubicBezTo>
                  <a:pt x="46586" y="1439"/>
                  <a:pt x="44062" y="1189"/>
                  <a:pt x="41537" y="940"/>
                </a:cubicBezTo>
                <a:cubicBezTo>
                  <a:pt x="39619" y="752"/>
                  <a:pt x="37710" y="547"/>
                  <a:pt x="35792" y="378"/>
                </a:cubicBezTo>
                <a:cubicBezTo>
                  <a:pt x="34078" y="217"/>
                  <a:pt x="32364" y="1"/>
                  <a:pt x="306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0" name="Google Shape;790;p21"/>
          <p:cNvGrpSpPr/>
          <p:nvPr/>
        </p:nvGrpSpPr>
        <p:grpSpPr>
          <a:xfrm>
            <a:off x="8706800" y="2519600"/>
            <a:ext cx="190200" cy="2075650"/>
            <a:chOff x="8706800" y="2601425"/>
            <a:chExt cx="190200" cy="2075650"/>
          </a:xfrm>
        </p:grpSpPr>
        <p:sp>
          <p:nvSpPr>
            <p:cNvPr id="791" name="Google Shape;791;p21"/>
            <p:cNvSpPr/>
            <p:nvPr/>
          </p:nvSpPr>
          <p:spPr>
            <a:xfrm>
              <a:off x="8706800" y="26014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8706800" y="287077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8706800" y="3140125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8706800" y="36788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8706800" y="42175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8706800" y="4486875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1"/>
          <p:cNvGrpSpPr/>
          <p:nvPr/>
        </p:nvGrpSpPr>
        <p:grpSpPr>
          <a:xfrm rot="5400000">
            <a:off x="8295968" y="963152"/>
            <a:ext cx="660893" cy="391022"/>
            <a:chOff x="844658" y="3526000"/>
            <a:chExt cx="876515" cy="518597"/>
          </a:xfrm>
        </p:grpSpPr>
        <p:grpSp>
          <p:nvGrpSpPr>
            <p:cNvPr id="798" name="Google Shape;798;p21"/>
            <p:cNvGrpSpPr/>
            <p:nvPr/>
          </p:nvGrpSpPr>
          <p:grpSpPr>
            <a:xfrm>
              <a:off x="844658" y="3526000"/>
              <a:ext cx="518965" cy="518597"/>
              <a:chOff x="3285550" y="1349075"/>
              <a:chExt cx="496475" cy="496075"/>
            </a:xfrm>
          </p:grpSpPr>
          <p:sp>
            <p:nvSpPr>
              <p:cNvPr id="799" name="Google Shape;799;p21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1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1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1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1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1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1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1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1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1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1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1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1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1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1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1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5" name="Google Shape;815;p21"/>
            <p:cNvGrpSpPr/>
            <p:nvPr/>
          </p:nvGrpSpPr>
          <p:grpSpPr>
            <a:xfrm>
              <a:off x="1202208" y="3526000"/>
              <a:ext cx="518965" cy="518597"/>
              <a:chOff x="3285550" y="1349075"/>
              <a:chExt cx="496475" cy="496075"/>
            </a:xfrm>
          </p:grpSpPr>
          <p:sp>
            <p:nvSpPr>
              <p:cNvPr id="816" name="Google Shape;816;p21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1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1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1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1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1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1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1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1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1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1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1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1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1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1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1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2" name="Google Shape;832;p21"/>
          <p:cNvSpPr/>
          <p:nvPr/>
        </p:nvSpPr>
        <p:spPr>
          <a:xfrm>
            <a:off x="235075" y="1610725"/>
            <a:ext cx="215400" cy="215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1"/>
          <p:cNvSpPr/>
          <p:nvPr/>
        </p:nvSpPr>
        <p:spPr>
          <a:xfrm>
            <a:off x="7429025" y="349465"/>
            <a:ext cx="190200" cy="18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21"/>
          <p:cNvSpPr txBox="1">
            <a:spLocks noGrp="1"/>
          </p:cNvSpPr>
          <p:nvPr>
            <p:ph type="title" idx="2"/>
          </p:nvPr>
        </p:nvSpPr>
        <p:spPr>
          <a:xfrm>
            <a:off x="1101175" y="1918550"/>
            <a:ext cx="1986000" cy="38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6" name="Google Shape;836;p21"/>
          <p:cNvSpPr txBox="1">
            <a:spLocks noGrp="1"/>
          </p:cNvSpPr>
          <p:nvPr>
            <p:ph type="subTitle" idx="1"/>
          </p:nvPr>
        </p:nvSpPr>
        <p:spPr>
          <a:xfrm>
            <a:off x="1101175" y="2304550"/>
            <a:ext cx="19860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21"/>
          <p:cNvSpPr txBox="1">
            <a:spLocks noGrp="1"/>
          </p:cNvSpPr>
          <p:nvPr>
            <p:ph type="title" idx="3"/>
          </p:nvPr>
        </p:nvSpPr>
        <p:spPr>
          <a:xfrm>
            <a:off x="3578947" y="1918550"/>
            <a:ext cx="1986000" cy="38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8" name="Google Shape;838;p21"/>
          <p:cNvSpPr txBox="1">
            <a:spLocks noGrp="1"/>
          </p:cNvSpPr>
          <p:nvPr>
            <p:ph type="subTitle" idx="4"/>
          </p:nvPr>
        </p:nvSpPr>
        <p:spPr>
          <a:xfrm>
            <a:off x="3579000" y="2304550"/>
            <a:ext cx="19860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21"/>
          <p:cNvSpPr txBox="1">
            <a:spLocks noGrp="1"/>
          </p:cNvSpPr>
          <p:nvPr>
            <p:ph type="title" idx="5"/>
          </p:nvPr>
        </p:nvSpPr>
        <p:spPr>
          <a:xfrm>
            <a:off x="1101175" y="3733200"/>
            <a:ext cx="1986000" cy="38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0" name="Google Shape;840;p21"/>
          <p:cNvSpPr txBox="1">
            <a:spLocks noGrp="1"/>
          </p:cNvSpPr>
          <p:nvPr>
            <p:ph type="subTitle" idx="6"/>
          </p:nvPr>
        </p:nvSpPr>
        <p:spPr>
          <a:xfrm>
            <a:off x="1101175" y="4119300"/>
            <a:ext cx="19860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21"/>
          <p:cNvSpPr txBox="1">
            <a:spLocks noGrp="1"/>
          </p:cNvSpPr>
          <p:nvPr>
            <p:ph type="title" idx="7"/>
          </p:nvPr>
        </p:nvSpPr>
        <p:spPr>
          <a:xfrm>
            <a:off x="3578947" y="3733200"/>
            <a:ext cx="1986000" cy="38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2" name="Google Shape;842;p21"/>
          <p:cNvSpPr txBox="1">
            <a:spLocks noGrp="1"/>
          </p:cNvSpPr>
          <p:nvPr>
            <p:ph type="subTitle" idx="8"/>
          </p:nvPr>
        </p:nvSpPr>
        <p:spPr>
          <a:xfrm>
            <a:off x="3578948" y="4119300"/>
            <a:ext cx="19860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21"/>
          <p:cNvSpPr txBox="1">
            <a:spLocks noGrp="1"/>
          </p:cNvSpPr>
          <p:nvPr>
            <p:ph type="title" idx="9"/>
          </p:nvPr>
        </p:nvSpPr>
        <p:spPr>
          <a:xfrm>
            <a:off x="6056725" y="1918550"/>
            <a:ext cx="1986000" cy="38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4" name="Google Shape;844;p21"/>
          <p:cNvSpPr txBox="1">
            <a:spLocks noGrp="1"/>
          </p:cNvSpPr>
          <p:nvPr>
            <p:ph type="subTitle" idx="13"/>
          </p:nvPr>
        </p:nvSpPr>
        <p:spPr>
          <a:xfrm>
            <a:off x="6056725" y="2304550"/>
            <a:ext cx="19860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1"/>
          <p:cNvSpPr txBox="1">
            <a:spLocks noGrp="1"/>
          </p:cNvSpPr>
          <p:nvPr>
            <p:ph type="title" idx="14"/>
          </p:nvPr>
        </p:nvSpPr>
        <p:spPr>
          <a:xfrm>
            <a:off x="6056725" y="3733200"/>
            <a:ext cx="1986000" cy="38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6" name="Google Shape;846;p21"/>
          <p:cNvSpPr txBox="1">
            <a:spLocks noGrp="1"/>
          </p:cNvSpPr>
          <p:nvPr>
            <p:ph type="subTitle" idx="15"/>
          </p:nvPr>
        </p:nvSpPr>
        <p:spPr>
          <a:xfrm>
            <a:off x="6056727" y="4119300"/>
            <a:ext cx="19860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47" name="Google Shape;847;p21"/>
          <p:cNvGrpSpPr/>
          <p:nvPr/>
        </p:nvGrpSpPr>
        <p:grpSpPr>
          <a:xfrm>
            <a:off x="154913" y="136481"/>
            <a:ext cx="1116375" cy="805844"/>
            <a:chOff x="1190300" y="3984881"/>
            <a:chExt cx="1116375" cy="805844"/>
          </a:xfrm>
        </p:grpSpPr>
        <p:sp>
          <p:nvSpPr>
            <p:cNvPr id="848" name="Google Shape;848;p21"/>
            <p:cNvSpPr/>
            <p:nvPr/>
          </p:nvSpPr>
          <p:spPr>
            <a:xfrm rot="5400000">
              <a:off x="1927099" y="4414228"/>
              <a:ext cx="150900" cy="231600"/>
            </a:xfrm>
            <a:prstGeom prst="chevron">
              <a:avLst>
                <a:gd name="adj" fmla="val 65456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 rot="5400000">
              <a:off x="1927099" y="4208292"/>
              <a:ext cx="150900" cy="231600"/>
            </a:xfrm>
            <a:prstGeom prst="chevron">
              <a:avLst>
                <a:gd name="adj" fmla="val 65456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 rot="5400000">
              <a:off x="1544799" y="3944531"/>
              <a:ext cx="150900" cy="231600"/>
            </a:xfrm>
            <a:prstGeom prst="chevron">
              <a:avLst>
                <a:gd name="adj" fmla="val 6545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1190300" y="4057450"/>
              <a:ext cx="69600" cy="6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1585450" y="4721125"/>
              <a:ext cx="69600" cy="696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2237075" y="4248650"/>
              <a:ext cx="69600" cy="696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2237075" y="4495225"/>
              <a:ext cx="69600" cy="6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22"/>
          <p:cNvSpPr/>
          <p:nvPr/>
        </p:nvSpPr>
        <p:spPr>
          <a:xfrm flipH="1">
            <a:off x="4056788" y="4315279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57" name="Google Shape;857;p22"/>
          <p:cNvSpPr/>
          <p:nvPr/>
        </p:nvSpPr>
        <p:spPr>
          <a:xfrm rot="10800000" flipH="1">
            <a:off x="-12" y="4826066"/>
            <a:ext cx="1777505" cy="317437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58" name="Google Shape;858;p22"/>
          <p:cNvSpPr/>
          <p:nvPr/>
        </p:nvSpPr>
        <p:spPr>
          <a:xfrm rot="10800000">
            <a:off x="4056800" y="4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859" name="Google Shape;859;p22"/>
          <p:cNvGrpSpPr/>
          <p:nvPr/>
        </p:nvGrpSpPr>
        <p:grpSpPr>
          <a:xfrm>
            <a:off x="2139050" y="4604100"/>
            <a:ext cx="2432943" cy="323380"/>
            <a:chOff x="1243275" y="57550"/>
            <a:chExt cx="2432943" cy="323380"/>
          </a:xfrm>
        </p:grpSpPr>
        <p:sp>
          <p:nvSpPr>
            <p:cNvPr id="860" name="Google Shape;860;p22"/>
            <p:cNvSpPr/>
            <p:nvPr/>
          </p:nvSpPr>
          <p:spPr>
            <a:xfrm>
              <a:off x="1243275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1469409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1469409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1469409" y="5755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1243275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169554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1695543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1921677" y="5755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1921677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1921668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21478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21477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237045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237044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25604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25604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27667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2766702" y="1901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297300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297299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3199127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33856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33855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3618018" y="19014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84" name="Google Shape;884;p22"/>
          <p:cNvCxnSpPr/>
          <p:nvPr/>
        </p:nvCxnSpPr>
        <p:spPr>
          <a:xfrm rot="10800000">
            <a:off x="1229484" y="376029"/>
            <a:ext cx="1869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85" name="Google Shape;885;p22"/>
          <p:cNvCxnSpPr/>
          <p:nvPr/>
        </p:nvCxnSpPr>
        <p:spPr>
          <a:xfrm rot="10800000">
            <a:off x="713109" y="446179"/>
            <a:ext cx="2200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6" name="Google Shape;886;p22"/>
          <p:cNvSpPr/>
          <p:nvPr/>
        </p:nvSpPr>
        <p:spPr>
          <a:xfrm>
            <a:off x="3027916" y="136038"/>
            <a:ext cx="480000" cy="4800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2"/>
          <p:cNvSpPr/>
          <p:nvPr/>
        </p:nvSpPr>
        <p:spPr>
          <a:xfrm>
            <a:off x="6628498" y="368250"/>
            <a:ext cx="342900" cy="342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2"/>
          <p:cNvSpPr/>
          <p:nvPr/>
        </p:nvSpPr>
        <p:spPr>
          <a:xfrm>
            <a:off x="187824" y="4050050"/>
            <a:ext cx="220500" cy="220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2"/>
          <p:cNvSpPr txBox="1">
            <a:spLocks noGrp="1"/>
          </p:cNvSpPr>
          <p:nvPr>
            <p:ph type="title" hasCustomPrompt="1"/>
          </p:nvPr>
        </p:nvSpPr>
        <p:spPr>
          <a:xfrm>
            <a:off x="2257800" y="1101625"/>
            <a:ext cx="4628400" cy="7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0" name="Google Shape;890;p22"/>
          <p:cNvSpPr txBox="1">
            <a:spLocks noGrp="1"/>
          </p:cNvSpPr>
          <p:nvPr>
            <p:ph type="subTitle" idx="1"/>
          </p:nvPr>
        </p:nvSpPr>
        <p:spPr>
          <a:xfrm>
            <a:off x="2257800" y="1870526"/>
            <a:ext cx="4628400" cy="59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91" name="Google Shape;891;p22"/>
          <p:cNvSpPr txBox="1">
            <a:spLocks noGrp="1"/>
          </p:cNvSpPr>
          <p:nvPr>
            <p:ph type="title" idx="2" hasCustomPrompt="1"/>
          </p:nvPr>
        </p:nvSpPr>
        <p:spPr>
          <a:xfrm>
            <a:off x="2257800" y="2830577"/>
            <a:ext cx="4628400" cy="7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2" name="Google Shape;892;p22"/>
          <p:cNvSpPr txBox="1">
            <a:spLocks noGrp="1"/>
          </p:cNvSpPr>
          <p:nvPr>
            <p:ph type="subTitle" idx="3"/>
          </p:nvPr>
        </p:nvSpPr>
        <p:spPr>
          <a:xfrm>
            <a:off x="2257800" y="3599474"/>
            <a:ext cx="4628400" cy="59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893" name="Google Shape;893;p22"/>
          <p:cNvGrpSpPr/>
          <p:nvPr/>
        </p:nvGrpSpPr>
        <p:grpSpPr>
          <a:xfrm>
            <a:off x="473107" y="1390865"/>
            <a:ext cx="479992" cy="479655"/>
            <a:chOff x="3285550" y="1349075"/>
            <a:chExt cx="496475" cy="496075"/>
          </a:xfrm>
        </p:grpSpPr>
        <p:sp>
          <p:nvSpPr>
            <p:cNvPr id="894" name="Google Shape;894;p22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2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2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2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2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2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2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2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2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2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2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3"/>
          <p:cNvSpPr txBox="1"/>
          <p:nvPr/>
        </p:nvSpPr>
        <p:spPr>
          <a:xfrm>
            <a:off x="720000" y="35292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12" name="Google Shape;912;p23"/>
          <p:cNvSpPr/>
          <p:nvPr/>
        </p:nvSpPr>
        <p:spPr>
          <a:xfrm flipH="1">
            <a:off x="4056969" y="4315279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3" name="Google Shape;913;p23"/>
          <p:cNvSpPr/>
          <p:nvPr/>
        </p:nvSpPr>
        <p:spPr>
          <a:xfrm flipH="1">
            <a:off x="1233157" y="0"/>
            <a:ext cx="4937843" cy="32345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4" name="Google Shape;914;p23"/>
          <p:cNvSpPr/>
          <p:nvPr/>
        </p:nvSpPr>
        <p:spPr>
          <a:xfrm flipH="1">
            <a:off x="7606159" y="0"/>
            <a:ext cx="1537840" cy="274636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5" name="Google Shape;915;p23"/>
          <p:cNvSpPr/>
          <p:nvPr/>
        </p:nvSpPr>
        <p:spPr>
          <a:xfrm flipH="1">
            <a:off x="8669536" y="3232650"/>
            <a:ext cx="231600" cy="2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6" name="Google Shape;916;p23"/>
          <p:cNvGrpSpPr/>
          <p:nvPr/>
        </p:nvGrpSpPr>
        <p:grpSpPr>
          <a:xfrm flipH="1">
            <a:off x="5924981" y="137775"/>
            <a:ext cx="2432943" cy="323380"/>
            <a:chOff x="1243275" y="57550"/>
            <a:chExt cx="2432943" cy="323380"/>
          </a:xfrm>
        </p:grpSpPr>
        <p:sp>
          <p:nvSpPr>
            <p:cNvPr id="917" name="Google Shape;917;p23"/>
            <p:cNvSpPr/>
            <p:nvPr/>
          </p:nvSpPr>
          <p:spPr>
            <a:xfrm>
              <a:off x="1243275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3"/>
            <p:cNvSpPr/>
            <p:nvPr/>
          </p:nvSpPr>
          <p:spPr>
            <a:xfrm>
              <a:off x="1469409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3"/>
            <p:cNvSpPr/>
            <p:nvPr/>
          </p:nvSpPr>
          <p:spPr>
            <a:xfrm>
              <a:off x="1469409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3"/>
            <p:cNvSpPr/>
            <p:nvPr/>
          </p:nvSpPr>
          <p:spPr>
            <a:xfrm>
              <a:off x="1469409" y="5755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3"/>
            <p:cNvSpPr/>
            <p:nvPr/>
          </p:nvSpPr>
          <p:spPr>
            <a:xfrm>
              <a:off x="1243275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3"/>
            <p:cNvSpPr/>
            <p:nvPr/>
          </p:nvSpPr>
          <p:spPr>
            <a:xfrm>
              <a:off x="169554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3"/>
            <p:cNvSpPr/>
            <p:nvPr/>
          </p:nvSpPr>
          <p:spPr>
            <a:xfrm>
              <a:off x="1695543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3"/>
            <p:cNvSpPr/>
            <p:nvPr/>
          </p:nvSpPr>
          <p:spPr>
            <a:xfrm>
              <a:off x="1921677" y="5755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3"/>
            <p:cNvSpPr/>
            <p:nvPr/>
          </p:nvSpPr>
          <p:spPr>
            <a:xfrm>
              <a:off x="1921677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3"/>
            <p:cNvSpPr/>
            <p:nvPr/>
          </p:nvSpPr>
          <p:spPr>
            <a:xfrm>
              <a:off x="1921668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3"/>
            <p:cNvSpPr/>
            <p:nvPr/>
          </p:nvSpPr>
          <p:spPr>
            <a:xfrm>
              <a:off x="21478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21477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3"/>
            <p:cNvSpPr/>
            <p:nvPr/>
          </p:nvSpPr>
          <p:spPr>
            <a:xfrm>
              <a:off x="237045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3"/>
            <p:cNvSpPr/>
            <p:nvPr/>
          </p:nvSpPr>
          <p:spPr>
            <a:xfrm>
              <a:off x="237044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3"/>
            <p:cNvSpPr/>
            <p:nvPr/>
          </p:nvSpPr>
          <p:spPr>
            <a:xfrm>
              <a:off x="25604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3"/>
            <p:cNvSpPr/>
            <p:nvPr/>
          </p:nvSpPr>
          <p:spPr>
            <a:xfrm>
              <a:off x="25604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3"/>
            <p:cNvSpPr/>
            <p:nvPr/>
          </p:nvSpPr>
          <p:spPr>
            <a:xfrm>
              <a:off x="27667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3"/>
            <p:cNvSpPr/>
            <p:nvPr/>
          </p:nvSpPr>
          <p:spPr>
            <a:xfrm>
              <a:off x="2766702" y="1901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3"/>
            <p:cNvSpPr/>
            <p:nvPr/>
          </p:nvSpPr>
          <p:spPr>
            <a:xfrm>
              <a:off x="297300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3"/>
            <p:cNvSpPr/>
            <p:nvPr/>
          </p:nvSpPr>
          <p:spPr>
            <a:xfrm>
              <a:off x="297299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3"/>
            <p:cNvSpPr/>
            <p:nvPr/>
          </p:nvSpPr>
          <p:spPr>
            <a:xfrm>
              <a:off x="3199127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33856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3"/>
            <p:cNvSpPr/>
            <p:nvPr/>
          </p:nvSpPr>
          <p:spPr>
            <a:xfrm>
              <a:off x="33855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3"/>
            <p:cNvSpPr/>
            <p:nvPr/>
          </p:nvSpPr>
          <p:spPr>
            <a:xfrm>
              <a:off x="3618018" y="19014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23"/>
          <p:cNvGrpSpPr/>
          <p:nvPr/>
        </p:nvGrpSpPr>
        <p:grpSpPr>
          <a:xfrm rot="5400000">
            <a:off x="8048914" y="2369959"/>
            <a:ext cx="1472837" cy="118070"/>
            <a:chOff x="360600" y="4817825"/>
            <a:chExt cx="2219800" cy="125700"/>
          </a:xfrm>
        </p:grpSpPr>
        <p:sp>
          <p:nvSpPr>
            <p:cNvPr id="942" name="Google Shape;942;p23"/>
            <p:cNvSpPr/>
            <p:nvPr/>
          </p:nvSpPr>
          <p:spPr>
            <a:xfrm rot="5400000">
              <a:off x="15944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3"/>
            <p:cNvSpPr/>
            <p:nvPr/>
          </p:nvSpPr>
          <p:spPr>
            <a:xfrm rot="5400000">
              <a:off x="18116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3"/>
            <p:cNvSpPr/>
            <p:nvPr/>
          </p:nvSpPr>
          <p:spPr>
            <a:xfrm rot="5400000">
              <a:off x="2028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3"/>
            <p:cNvSpPr/>
            <p:nvPr/>
          </p:nvSpPr>
          <p:spPr>
            <a:xfrm rot="5400000">
              <a:off x="2246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3"/>
            <p:cNvSpPr/>
            <p:nvPr/>
          </p:nvSpPr>
          <p:spPr>
            <a:xfrm rot="5400000">
              <a:off x="1377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3"/>
            <p:cNvSpPr/>
            <p:nvPr/>
          </p:nvSpPr>
          <p:spPr>
            <a:xfrm rot="5400000">
              <a:off x="1160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3"/>
            <p:cNvSpPr/>
            <p:nvPr/>
          </p:nvSpPr>
          <p:spPr>
            <a:xfrm rot="5400000">
              <a:off x="942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3"/>
            <p:cNvSpPr/>
            <p:nvPr/>
          </p:nvSpPr>
          <p:spPr>
            <a:xfrm rot="5400000">
              <a:off x="7256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3"/>
            <p:cNvSpPr/>
            <p:nvPr/>
          </p:nvSpPr>
          <p:spPr>
            <a:xfrm rot="5400000">
              <a:off x="352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3"/>
            <p:cNvSpPr/>
            <p:nvPr/>
          </p:nvSpPr>
          <p:spPr>
            <a:xfrm rot="5400000">
              <a:off x="2463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3"/>
          <p:cNvSpPr txBox="1">
            <a:spLocks noGrp="1"/>
          </p:cNvSpPr>
          <p:nvPr>
            <p:ph type="title"/>
          </p:nvPr>
        </p:nvSpPr>
        <p:spPr>
          <a:xfrm>
            <a:off x="720000" y="560150"/>
            <a:ext cx="2798700" cy="87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23"/>
          <p:cNvSpPr txBox="1">
            <a:spLocks noGrp="1"/>
          </p:cNvSpPr>
          <p:nvPr>
            <p:ph type="subTitle" idx="1"/>
          </p:nvPr>
        </p:nvSpPr>
        <p:spPr>
          <a:xfrm>
            <a:off x="720000" y="2567525"/>
            <a:ext cx="2715900" cy="6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23"/>
          <p:cNvSpPr txBox="1">
            <a:spLocks noGrp="1"/>
          </p:cNvSpPr>
          <p:nvPr>
            <p:ph type="subTitle" idx="2"/>
          </p:nvPr>
        </p:nvSpPr>
        <p:spPr>
          <a:xfrm>
            <a:off x="720000" y="2082400"/>
            <a:ext cx="2715900" cy="40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4"/>
          <p:cNvSpPr/>
          <p:nvPr/>
        </p:nvSpPr>
        <p:spPr>
          <a:xfrm flipH="1">
            <a:off x="2575400" y="4315275"/>
            <a:ext cx="6568597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57" name="Google Shape;957;p24"/>
          <p:cNvSpPr/>
          <p:nvPr/>
        </p:nvSpPr>
        <p:spPr>
          <a:xfrm>
            <a:off x="6" y="309"/>
            <a:ext cx="3996103" cy="421802"/>
          </a:xfrm>
          <a:custGeom>
            <a:avLst/>
            <a:gdLst/>
            <a:ahLst/>
            <a:cxnLst/>
            <a:rect l="l" t="t" r="r" b="b"/>
            <a:pathLst>
              <a:path w="124771" h="13170" extrusionOk="0">
                <a:moveTo>
                  <a:pt x="1" y="1"/>
                </a:moveTo>
                <a:lnTo>
                  <a:pt x="1" y="13168"/>
                </a:lnTo>
                <a:cubicBezTo>
                  <a:pt x="43" y="13167"/>
                  <a:pt x="86" y="13166"/>
                  <a:pt x="129" y="13166"/>
                </a:cubicBezTo>
                <a:cubicBezTo>
                  <a:pt x="238" y="13166"/>
                  <a:pt x="347" y="13169"/>
                  <a:pt x="456" y="13169"/>
                </a:cubicBezTo>
                <a:cubicBezTo>
                  <a:pt x="572" y="13169"/>
                  <a:pt x="688" y="13166"/>
                  <a:pt x="803" y="13150"/>
                </a:cubicBezTo>
                <a:cubicBezTo>
                  <a:pt x="2632" y="12918"/>
                  <a:pt x="4461" y="12677"/>
                  <a:pt x="6290" y="12445"/>
                </a:cubicBezTo>
                <a:cubicBezTo>
                  <a:pt x="8538" y="12151"/>
                  <a:pt x="10795" y="11857"/>
                  <a:pt x="13043" y="11562"/>
                </a:cubicBezTo>
                <a:cubicBezTo>
                  <a:pt x="15327" y="11268"/>
                  <a:pt x="17602" y="10973"/>
                  <a:pt x="19886" y="10679"/>
                </a:cubicBezTo>
                <a:cubicBezTo>
                  <a:pt x="22589" y="10331"/>
                  <a:pt x="25292" y="9983"/>
                  <a:pt x="27995" y="9635"/>
                </a:cubicBezTo>
                <a:cubicBezTo>
                  <a:pt x="30323" y="9341"/>
                  <a:pt x="32661" y="9038"/>
                  <a:pt x="34998" y="8743"/>
                </a:cubicBezTo>
                <a:cubicBezTo>
                  <a:pt x="37353" y="8449"/>
                  <a:pt x="39717" y="8154"/>
                  <a:pt x="42072" y="7869"/>
                </a:cubicBezTo>
                <a:cubicBezTo>
                  <a:pt x="44517" y="7575"/>
                  <a:pt x="46961" y="7289"/>
                  <a:pt x="49405" y="7004"/>
                </a:cubicBezTo>
                <a:cubicBezTo>
                  <a:pt x="51975" y="6700"/>
                  <a:pt x="54553" y="6397"/>
                  <a:pt x="57131" y="6103"/>
                </a:cubicBezTo>
                <a:cubicBezTo>
                  <a:pt x="59281" y="5853"/>
                  <a:pt x="61431" y="5612"/>
                  <a:pt x="63581" y="5371"/>
                </a:cubicBezTo>
                <a:cubicBezTo>
                  <a:pt x="65784" y="5130"/>
                  <a:pt x="67997" y="4889"/>
                  <a:pt x="70200" y="4657"/>
                </a:cubicBezTo>
                <a:cubicBezTo>
                  <a:pt x="72511" y="4416"/>
                  <a:pt x="74830" y="4176"/>
                  <a:pt x="77141" y="3944"/>
                </a:cubicBezTo>
                <a:cubicBezTo>
                  <a:pt x="79585" y="3694"/>
                  <a:pt x="82039" y="3453"/>
                  <a:pt x="84483" y="3212"/>
                </a:cubicBezTo>
                <a:cubicBezTo>
                  <a:pt x="86454" y="3025"/>
                  <a:pt x="88426" y="2846"/>
                  <a:pt x="90398" y="2668"/>
                </a:cubicBezTo>
                <a:cubicBezTo>
                  <a:pt x="93110" y="2427"/>
                  <a:pt x="95822" y="2168"/>
                  <a:pt x="98542" y="1945"/>
                </a:cubicBezTo>
                <a:cubicBezTo>
                  <a:pt x="100862" y="1749"/>
                  <a:pt x="103181" y="1580"/>
                  <a:pt x="105501" y="1401"/>
                </a:cubicBezTo>
                <a:cubicBezTo>
                  <a:pt x="108811" y="1151"/>
                  <a:pt x="112111" y="893"/>
                  <a:pt x="115421" y="661"/>
                </a:cubicBezTo>
                <a:cubicBezTo>
                  <a:pt x="118356" y="464"/>
                  <a:pt x="121300" y="304"/>
                  <a:pt x="124235" y="134"/>
                </a:cubicBezTo>
                <a:cubicBezTo>
                  <a:pt x="124422" y="117"/>
                  <a:pt x="124610" y="117"/>
                  <a:pt x="1247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4"/>
          <p:cNvSpPr/>
          <p:nvPr/>
        </p:nvSpPr>
        <p:spPr>
          <a:xfrm>
            <a:off x="222625" y="801125"/>
            <a:ext cx="263100" cy="263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4"/>
          <p:cNvSpPr/>
          <p:nvPr/>
        </p:nvSpPr>
        <p:spPr>
          <a:xfrm>
            <a:off x="8654775" y="2807375"/>
            <a:ext cx="350700" cy="3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0" name="Google Shape;960;p24"/>
          <p:cNvGrpSpPr/>
          <p:nvPr/>
        </p:nvGrpSpPr>
        <p:grpSpPr>
          <a:xfrm rot="5400000">
            <a:off x="-400811" y="3249134"/>
            <a:ext cx="1472837" cy="118070"/>
            <a:chOff x="360600" y="4817825"/>
            <a:chExt cx="2219800" cy="125700"/>
          </a:xfrm>
        </p:grpSpPr>
        <p:sp>
          <p:nvSpPr>
            <p:cNvPr id="961" name="Google Shape;961;p24"/>
            <p:cNvSpPr/>
            <p:nvPr/>
          </p:nvSpPr>
          <p:spPr>
            <a:xfrm rot="5400000">
              <a:off x="15944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4"/>
            <p:cNvSpPr/>
            <p:nvPr/>
          </p:nvSpPr>
          <p:spPr>
            <a:xfrm rot="5400000">
              <a:off x="18116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4"/>
            <p:cNvSpPr/>
            <p:nvPr/>
          </p:nvSpPr>
          <p:spPr>
            <a:xfrm rot="5400000">
              <a:off x="2028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4"/>
            <p:cNvSpPr/>
            <p:nvPr/>
          </p:nvSpPr>
          <p:spPr>
            <a:xfrm rot="5400000">
              <a:off x="2246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4"/>
            <p:cNvSpPr/>
            <p:nvPr/>
          </p:nvSpPr>
          <p:spPr>
            <a:xfrm rot="5400000">
              <a:off x="1377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4"/>
            <p:cNvSpPr/>
            <p:nvPr/>
          </p:nvSpPr>
          <p:spPr>
            <a:xfrm rot="5400000">
              <a:off x="1160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4"/>
            <p:cNvSpPr/>
            <p:nvPr/>
          </p:nvSpPr>
          <p:spPr>
            <a:xfrm rot="5400000">
              <a:off x="942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4"/>
            <p:cNvSpPr/>
            <p:nvPr/>
          </p:nvSpPr>
          <p:spPr>
            <a:xfrm rot="5400000">
              <a:off x="7256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4"/>
            <p:cNvSpPr/>
            <p:nvPr/>
          </p:nvSpPr>
          <p:spPr>
            <a:xfrm rot="5400000">
              <a:off x="352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4"/>
            <p:cNvSpPr/>
            <p:nvPr/>
          </p:nvSpPr>
          <p:spPr>
            <a:xfrm rot="5400000">
              <a:off x="2463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24"/>
          <p:cNvGrpSpPr/>
          <p:nvPr/>
        </p:nvGrpSpPr>
        <p:grpSpPr>
          <a:xfrm>
            <a:off x="8317958" y="422112"/>
            <a:ext cx="518965" cy="518597"/>
            <a:chOff x="3285550" y="1349075"/>
            <a:chExt cx="496475" cy="496075"/>
          </a:xfrm>
        </p:grpSpPr>
        <p:sp>
          <p:nvSpPr>
            <p:cNvPr id="972" name="Google Shape;972;p24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24"/>
          <p:cNvSpPr/>
          <p:nvPr/>
        </p:nvSpPr>
        <p:spPr>
          <a:xfrm>
            <a:off x="1590675" y="4806100"/>
            <a:ext cx="214200" cy="213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25"/>
          <p:cNvSpPr/>
          <p:nvPr/>
        </p:nvSpPr>
        <p:spPr>
          <a:xfrm flipH="1">
            <a:off x="1233150" y="0"/>
            <a:ext cx="4937843" cy="32345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91" name="Google Shape;991;p25"/>
          <p:cNvSpPr/>
          <p:nvPr/>
        </p:nvSpPr>
        <p:spPr>
          <a:xfrm flipH="1">
            <a:off x="7606151" y="0"/>
            <a:ext cx="1537840" cy="274636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92" name="Google Shape;992;p25"/>
          <p:cNvSpPr/>
          <p:nvPr/>
        </p:nvSpPr>
        <p:spPr>
          <a:xfrm>
            <a:off x="0" y="4315275"/>
            <a:ext cx="6568597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93" name="Google Shape;993;p25"/>
          <p:cNvGrpSpPr/>
          <p:nvPr/>
        </p:nvGrpSpPr>
        <p:grpSpPr>
          <a:xfrm>
            <a:off x="643600" y="539400"/>
            <a:ext cx="69500" cy="1789200"/>
            <a:chOff x="643600" y="539400"/>
            <a:chExt cx="69500" cy="1789200"/>
          </a:xfrm>
        </p:grpSpPr>
        <p:cxnSp>
          <p:nvCxnSpPr>
            <p:cNvPr id="994" name="Google Shape;994;p25"/>
            <p:cNvCxnSpPr/>
            <p:nvPr/>
          </p:nvCxnSpPr>
          <p:spPr>
            <a:xfrm>
              <a:off x="713100" y="539400"/>
              <a:ext cx="0" cy="1789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5"/>
            <p:cNvCxnSpPr/>
            <p:nvPr/>
          </p:nvCxnSpPr>
          <p:spPr>
            <a:xfrm>
              <a:off x="643600" y="539400"/>
              <a:ext cx="0" cy="1789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6" name="Google Shape;996;p25"/>
          <p:cNvGrpSpPr/>
          <p:nvPr/>
        </p:nvGrpSpPr>
        <p:grpSpPr>
          <a:xfrm>
            <a:off x="8706800" y="2519600"/>
            <a:ext cx="190200" cy="2075650"/>
            <a:chOff x="8706800" y="2601425"/>
            <a:chExt cx="190200" cy="2075650"/>
          </a:xfrm>
        </p:grpSpPr>
        <p:sp>
          <p:nvSpPr>
            <p:cNvPr id="997" name="Google Shape;997;p25"/>
            <p:cNvSpPr/>
            <p:nvPr/>
          </p:nvSpPr>
          <p:spPr>
            <a:xfrm>
              <a:off x="8706800" y="26014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8706800" y="287077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8706800" y="3140125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8706800" y="36788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8706800" y="42175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8706800" y="4486875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25"/>
          <p:cNvSpPr/>
          <p:nvPr/>
        </p:nvSpPr>
        <p:spPr>
          <a:xfrm>
            <a:off x="7492225" y="4758900"/>
            <a:ext cx="310800" cy="31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5"/>
          <p:cNvSpPr/>
          <p:nvPr/>
        </p:nvSpPr>
        <p:spPr>
          <a:xfrm>
            <a:off x="6804975" y="156000"/>
            <a:ext cx="213600" cy="21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25"/>
          <p:cNvGrpSpPr/>
          <p:nvPr/>
        </p:nvGrpSpPr>
        <p:grpSpPr>
          <a:xfrm>
            <a:off x="8317958" y="862237"/>
            <a:ext cx="518965" cy="518597"/>
            <a:chOff x="3285550" y="1349075"/>
            <a:chExt cx="496475" cy="496075"/>
          </a:xfrm>
        </p:grpSpPr>
        <p:sp>
          <p:nvSpPr>
            <p:cNvPr id="1006" name="Google Shape;1006;p25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" name="Google Shape;1022;p25"/>
          <p:cNvSpPr/>
          <p:nvPr/>
        </p:nvSpPr>
        <p:spPr>
          <a:xfrm>
            <a:off x="112675" y="2867800"/>
            <a:ext cx="213600" cy="2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 rot="10800000" flipH="1">
            <a:off x="-9" y="-33"/>
            <a:ext cx="9144885" cy="5143345"/>
            <a:chOff x="242125" y="854375"/>
            <a:chExt cx="7137750" cy="4014475"/>
          </a:xfrm>
        </p:grpSpPr>
        <p:sp>
          <p:nvSpPr>
            <p:cNvPr id="66" name="Google Shape;66;p4"/>
            <p:cNvSpPr/>
            <p:nvPr/>
          </p:nvSpPr>
          <p:spPr>
            <a:xfrm>
              <a:off x="3754800" y="854375"/>
              <a:ext cx="3625075" cy="238650"/>
            </a:xfrm>
            <a:custGeom>
              <a:avLst/>
              <a:gdLst/>
              <a:ahLst/>
              <a:cxnLst/>
              <a:rect l="l" t="t" r="r" b="b"/>
              <a:pathLst>
                <a:path w="145003" h="9546" extrusionOk="0">
                  <a:moveTo>
                    <a:pt x="0" y="1"/>
                  </a:moveTo>
                  <a:cubicBezTo>
                    <a:pt x="250" y="3150"/>
                    <a:pt x="1686" y="5585"/>
                    <a:pt x="4362" y="7262"/>
                  </a:cubicBezTo>
                  <a:cubicBezTo>
                    <a:pt x="6744" y="8752"/>
                    <a:pt x="9412" y="9287"/>
                    <a:pt x="12159" y="9466"/>
                  </a:cubicBezTo>
                  <a:cubicBezTo>
                    <a:pt x="12996" y="9520"/>
                    <a:pt x="13831" y="9545"/>
                    <a:pt x="14665" y="9545"/>
                  </a:cubicBezTo>
                  <a:cubicBezTo>
                    <a:pt x="18108" y="9545"/>
                    <a:pt x="21527" y="9111"/>
                    <a:pt x="24917" y="8458"/>
                  </a:cubicBezTo>
                  <a:cubicBezTo>
                    <a:pt x="30082" y="7450"/>
                    <a:pt x="35265" y="6566"/>
                    <a:pt x="40493" y="5897"/>
                  </a:cubicBezTo>
                  <a:cubicBezTo>
                    <a:pt x="45078" y="5317"/>
                    <a:pt x="49690" y="4916"/>
                    <a:pt x="54311" y="4702"/>
                  </a:cubicBezTo>
                  <a:cubicBezTo>
                    <a:pt x="56543" y="4596"/>
                    <a:pt x="58777" y="4547"/>
                    <a:pt x="61013" y="4547"/>
                  </a:cubicBezTo>
                  <a:cubicBezTo>
                    <a:pt x="63298" y="4547"/>
                    <a:pt x="65585" y="4598"/>
                    <a:pt x="67871" y="4693"/>
                  </a:cubicBezTo>
                  <a:cubicBezTo>
                    <a:pt x="69736" y="4773"/>
                    <a:pt x="71609" y="4889"/>
                    <a:pt x="73474" y="5050"/>
                  </a:cubicBezTo>
                  <a:cubicBezTo>
                    <a:pt x="76034" y="5264"/>
                    <a:pt x="78586" y="5523"/>
                    <a:pt x="81137" y="5781"/>
                  </a:cubicBezTo>
                  <a:cubicBezTo>
                    <a:pt x="83269" y="6004"/>
                    <a:pt x="85383" y="6263"/>
                    <a:pt x="87516" y="6504"/>
                  </a:cubicBezTo>
                  <a:cubicBezTo>
                    <a:pt x="89665" y="6745"/>
                    <a:pt x="91815" y="7004"/>
                    <a:pt x="93965" y="7209"/>
                  </a:cubicBezTo>
                  <a:cubicBezTo>
                    <a:pt x="96472" y="7459"/>
                    <a:pt x="98979" y="7637"/>
                    <a:pt x="101486" y="7771"/>
                  </a:cubicBezTo>
                  <a:cubicBezTo>
                    <a:pt x="102998" y="7850"/>
                    <a:pt x="104510" y="7885"/>
                    <a:pt x="106021" y="7885"/>
                  </a:cubicBezTo>
                  <a:cubicBezTo>
                    <a:pt x="108442" y="7885"/>
                    <a:pt x="110863" y="7794"/>
                    <a:pt x="113279" y="7646"/>
                  </a:cubicBezTo>
                  <a:cubicBezTo>
                    <a:pt x="116295" y="7467"/>
                    <a:pt x="119310" y="7271"/>
                    <a:pt x="122325" y="7066"/>
                  </a:cubicBezTo>
                  <a:cubicBezTo>
                    <a:pt x="124779" y="6897"/>
                    <a:pt x="127232" y="6727"/>
                    <a:pt x="129685" y="6531"/>
                  </a:cubicBezTo>
                  <a:cubicBezTo>
                    <a:pt x="132406" y="6299"/>
                    <a:pt x="135118" y="6040"/>
                    <a:pt x="137830" y="5790"/>
                  </a:cubicBezTo>
                  <a:cubicBezTo>
                    <a:pt x="140230" y="5558"/>
                    <a:pt x="142621" y="5317"/>
                    <a:pt x="145003" y="4978"/>
                  </a:cubicBezTo>
                  <a:lnTo>
                    <a:pt x="145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42125" y="4700825"/>
              <a:ext cx="4905700" cy="168025"/>
            </a:xfrm>
            <a:custGeom>
              <a:avLst/>
              <a:gdLst/>
              <a:ahLst/>
              <a:cxnLst/>
              <a:rect l="l" t="t" r="r" b="b"/>
              <a:pathLst>
                <a:path w="196228" h="6721" extrusionOk="0">
                  <a:moveTo>
                    <a:pt x="30642" y="1"/>
                  </a:moveTo>
                  <a:cubicBezTo>
                    <a:pt x="30545" y="1"/>
                    <a:pt x="30447" y="2"/>
                    <a:pt x="30350" y="3"/>
                  </a:cubicBezTo>
                  <a:cubicBezTo>
                    <a:pt x="25024" y="83"/>
                    <a:pt x="19716" y="351"/>
                    <a:pt x="14435" y="1082"/>
                  </a:cubicBezTo>
                  <a:cubicBezTo>
                    <a:pt x="10590" y="1609"/>
                    <a:pt x="6798" y="2358"/>
                    <a:pt x="3069" y="3402"/>
                  </a:cubicBezTo>
                  <a:cubicBezTo>
                    <a:pt x="2043" y="3696"/>
                    <a:pt x="1053" y="4116"/>
                    <a:pt x="1" y="4312"/>
                  </a:cubicBezTo>
                  <a:lnTo>
                    <a:pt x="1" y="6721"/>
                  </a:lnTo>
                  <a:lnTo>
                    <a:pt x="196228" y="6721"/>
                  </a:lnTo>
                  <a:cubicBezTo>
                    <a:pt x="195309" y="6221"/>
                    <a:pt x="194274" y="6043"/>
                    <a:pt x="193275" y="5775"/>
                  </a:cubicBezTo>
                  <a:cubicBezTo>
                    <a:pt x="184818" y="3464"/>
                    <a:pt x="176173" y="2251"/>
                    <a:pt x="167449" y="1600"/>
                  </a:cubicBezTo>
                  <a:cubicBezTo>
                    <a:pt x="163470" y="1305"/>
                    <a:pt x="159491" y="1181"/>
                    <a:pt x="155503" y="1163"/>
                  </a:cubicBezTo>
                  <a:cubicBezTo>
                    <a:pt x="155282" y="1162"/>
                    <a:pt x="155060" y="1162"/>
                    <a:pt x="154839" y="1162"/>
                  </a:cubicBezTo>
                  <a:cubicBezTo>
                    <a:pt x="149066" y="1162"/>
                    <a:pt x="143301" y="1386"/>
                    <a:pt x="137545" y="1859"/>
                  </a:cubicBezTo>
                  <a:cubicBezTo>
                    <a:pt x="134485" y="2108"/>
                    <a:pt x="131425" y="2376"/>
                    <a:pt x="128374" y="2760"/>
                  </a:cubicBezTo>
                  <a:cubicBezTo>
                    <a:pt x="124494" y="3241"/>
                    <a:pt x="120622" y="3687"/>
                    <a:pt x="116724" y="3955"/>
                  </a:cubicBezTo>
                  <a:cubicBezTo>
                    <a:pt x="112352" y="4249"/>
                    <a:pt x="107963" y="4392"/>
                    <a:pt x="103574" y="4455"/>
                  </a:cubicBezTo>
                  <a:cubicBezTo>
                    <a:pt x="102411" y="4470"/>
                    <a:pt x="101247" y="4477"/>
                    <a:pt x="100083" y="4477"/>
                  </a:cubicBezTo>
                  <a:cubicBezTo>
                    <a:pt x="94536" y="4477"/>
                    <a:pt x="88984" y="4315"/>
                    <a:pt x="83439" y="4116"/>
                  </a:cubicBezTo>
                  <a:cubicBezTo>
                    <a:pt x="81137" y="4026"/>
                    <a:pt x="78845" y="3910"/>
                    <a:pt x="76552" y="3777"/>
                  </a:cubicBezTo>
                  <a:cubicBezTo>
                    <a:pt x="73394" y="3598"/>
                    <a:pt x="70254" y="3384"/>
                    <a:pt x="67105" y="3179"/>
                  </a:cubicBezTo>
                  <a:cubicBezTo>
                    <a:pt x="65445" y="3063"/>
                    <a:pt x="63795" y="2938"/>
                    <a:pt x="62145" y="2804"/>
                  </a:cubicBezTo>
                  <a:cubicBezTo>
                    <a:pt x="59825" y="2617"/>
                    <a:pt x="57506" y="2421"/>
                    <a:pt x="55186" y="2224"/>
                  </a:cubicBezTo>
                  <a:cubicBezTo>
                    <a:pt x="53161" y="2046"/>
                    <a:pt x="51136" y="1867"/>
                    <a:pt x="49120" y="1680"/>
                  </a:cubicBezTo>
                  <a:cubicBezTo>
                    <a:pt x="46586" y="1439"/>
                    <a:pt x="44062" y="1189"/>
                    <a:pt x="41537" y="940"/>
                  </a:cubicBezTo>
                  <a:cubicBezTo>
                    <a:pt x="39619" y="752"/>
                    <a:pt x="37710" y="547"/>
                    <a:pt x="35792" y="378"/>
                  </a:cubicBezTo>
                  <a:cubicBezTo>
                    <a:pt x="34078" y="217"/>
                    <a:pt x="32364" y="1"/>
                    <a:pt x="30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719989" y="4847659"/>
            <a:ext cx="1472837" cy="118070"/>
            <a:chOff x="360600" y="4817825"/>
            <a:chExt cx="2219800" cy="125700"/>
          </a:xfrm>
        </p:grpSpPr>
        <p:sp>
          <p:nvSpPr>
            <p:cNvPr id="69" name="Google Shape;69;p4"/>
            <p:cNvSpPr/>
            <p:nvPr/>
          </p:nvSpPr>
          <p:spPr>
            <a:xfrm rot="5400000">
              <a:off x="15944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 rot="5400000">
              <a:off x="18116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rot="5400000">
              <a:off x="2028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5400000">
              <a:off x="2246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5400000">
              <a:off x="1377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 rot="5400000">
              <a:off x="1160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 rot="5400000">
              <a:off x="942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5400000">
              <a:off x="7256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5400000">
              <a:off x="352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5400000">
              <a:off x="2463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4"/>
          <p:cNvSpPr/>
          <p:nvPr/>
        </p:nvSpPr>
        <p:spPr>
          <a:xfrm>
            <a:off x="8639075" y="4293300"/>
            <a:ext cx="310800" cy="31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6804975" y="156000"/>
            <a:ext cx="213600" cy="21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>
            <a:off x="8430908" y="280112"/>
            <a:ext cx="518965" cy="518597"/>
            <a:chOff x="3285550" y="1349075"/>
            <a:chExt cx="496475" cy="496075"/>
          </a:xfrm>
        </p:grpSpPr>
        <p:sp>
          <p:nvSpPr>
            <p:cNvPr id="82" name="Google Shape;82;p4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4"/>
          <p:cNvSpPr/>
          <p:nvPr/>
        </p:nvSpPr>
        <p:spPr>
          <a:xfrm>
            <a:off x="193975" y="2879525"/>
            <a:ext cx="213600" cy="2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720000" y="1187702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/>
          <p:nvPr/>
        </p:nvSpPr>
        <p:spPr>
          <a:xfrm rot="10800000" flipH="1">
            <a:off x="0" y="4826062"/>
            <a:ext cx="1777505" cy="317437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5"/>
          <p:cNvSpPr/>
          <p:nvPr/>
        </p:nvSpPr>
        <p:spPr>
          <a:xfrm rot="10800000">
            <a:off x="4056962" y="4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4" name="Google Shape;104;p5"/>
          <p:cNvSpPr/>
          <p:nvPr/>
        </p:nvSpPr>
        <p:spPr>
          <a:xfrm rot="10800000" flipH="1">
            <a:off x="3436436" y="4769632"/>
            <a:ext cx="5707382" cy="37386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5" name="Google Shape;105;p5"/>
          <p:cNvGrpSpPr/>
          <p:nvPr/>
        </p:nvGrpSpPr>
        <p:grpSpPr>
          <a:xfrm>
            <a:off x="786075" y="4604100"/>
            <a:ext cx="2432943" cy="323380"/>
            <a:chOff x="1243275" y="57550"/>
            <a:chExt cx="2432943" cy="323380"/>
          </a:xfrm>
        </p:grpSpPr>
        <p:sp>
          <p:nvSpPr>
            <p:cNvPr id="106" name="Google Shape;106;p5"/>
            <p:cNvSpPr/>
            <p:nvPr/>
          </p:nvSpPr>
          <p:spPr>
            <a:xfrm>
              <a:off x="1243275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469409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469409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469409" y="5755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243275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69554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695543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921677" y="5755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921677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1921668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21478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1477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37045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237044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5604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5604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7667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766702" y="1901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97300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97299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99127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3856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855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618018" y="19014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5"/>
          <p:cNvSpPr/>
          <p:nvPr/>
        </p:nvSpPr>
        <p:spPr>
          <a:xfrm>
            <a:off x="373025" y="209575"/>
            <a:ext cx="263100" cy="263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5"/>
          <p:cNvGrpSpPr/>
          <p:nvPr/>
        </p:nvGrpSpPr>
        <p:grpSpPr>
          <a:xfrm rot="5400000">
            <a:off x="8044264" y="3249134"/>
            <a:ext cx="1472837" cy="118070"/>
            <a:chOff x="360600" y="4817825"/>
            <a:chExt cx="2219800" cy="125700"/>
          </a:xfrm>
        </p:grpSpPr>
        <p:sp>
          <p:nvSpPr>
            <p:cNvPr id="132" name="Google Shape;132;p5"/>
            <p:cNvSpPr/>
            <p:nvPr/>
          </p:nvSpPr>
          <p:spPr>
            <a:xfrm rot="5400000">
              <a:off x="15944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5400000">
              <a:off x="18116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5400000">
              <a:off x="2028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5400000">
              <a:off x="2246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5400000">
              <a:off x="1377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5400000">
              <a:off x="1160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5400000">
              <a:off x="942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5400000">
              <a:off x="7256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5400000">
              <a:off x="352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5400000">
              <a:off x="2463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title" idx="2"/>
          </p:nvPr>
        </p:nvSpPr>
        <p:spPr>
          <a:xfrm>
            <a:off x="720000" y="1530413"/>
            <a:ext cx="35601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 idx="3"/>
          </p:nvPr>
        </p:nvSpPr>
        <p:spPr>
          <a:xfrm>
            <a:off x="4863976" y="2893613"/>
            <a:ext cx="35601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1"/>
          </p:nvPr>
        </p:nvSpPr>
        <p:spPr>
          <a:xfrm>
            <a:off x="4863975" y="3452514"/>
            <a:ext cx="3560100" cy="80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4"/>
          </p:nvPr>
        </p:nvSpPr>
        <p:spPr>
          <a:xfrm>
            <a:off x="720000" y="2089313"/>
            <a:ext cx="3560100" cy="80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/>
          <p:nvPr/>
        </p:nvSpPr>
        <p:spPr>
          <a:xfrm rot="10800000" flipH="1">
            <a:off x="-9" y="-33"/>
            <a:ext cx="6285183" cy="215274"/>
          </a:xfrm>
          <a:custGeom>
            <a:avLst/>
            <a:gdLst/>
            <a:ahLst/>
            <a:cxnLst/>
            <a:rect l="l" t="t" r="r" b="b"/>
            <a:pathLst>
              <a:path w="196228" h="6721" extrusionOk="0">
                <a:moveTo>
                  <a:pt x="30642" y="1"/>
                </a:moveTo>
                <a:cubicBezTo>
                  <a:pt x="30545" y="1"/>
                  <a:pt x="30447" y="2"/>
                  <a:pt x="30350" y="3"/>
                </a:cubicBezTo>
                <a:cubicBezTo>
                  <a:pt x="25024" y="83"/>
                  <a:pt x="19716" y="351"/>
                  <a:pt x="14435" y="1082"/>
                </a:cubicBezTo>
                <a:cubicBezTo>
                  <a:pt x="10590" y="1609"/>
                  <a:pt x="6798" y="2358"/>
                  <a:pt x="3069" y="3402"/>
                </a:cubicBezTo>
                <a:cubicBezTo>
                  <a:pt x="2043" y="3696"/>
                  <a:pt x="1053" y="4116"/>
                  <a:pt x="1" y="4312"/>
                </a:cubicBezTo>
                <a:lnTo>
                  <a:pt x="1" y="6721"/>
                </a:lnTo>
                <a:lnTo>
                  <a:pt x="196228" y="6721"/>
                </a:lnTo>
                <a:cubicBezTo>
                  <a:pt x="195309" y="6221"/>
                  <a:pt x="194274" y="6043"/>
                  <a:pt x="193275" y="5775"/>
                </a:cubicBezTo>
                <a:cubicBezTo>
                  <a:pt x="184818" y="3464"/>
                  <a:pt x="176173" y="2251"/>
                  <a:pt x="167449" y="1600"/>
                </a:cubicBezTo>
                <a:cubicBezTo>
                  <a:pt x="163470" y="1305"/>
                  <a:pt x="159491" y="1181"/>
                  <a:pt x="155503" y="1163"/>
                </a:cubicBezTo>
                <a:cubicBezTo>
                  <a:pt x="155282" y="1162"/>
                  <a:pt x="155060" y="1162"/>
                  <a:pt x="154839" y="1162"/>
                </a:cubicBezTo>
                <a:cubicBezTo>
                  <a:pt x="149066" y="1162"/>
                  <a:pt x="143301" y="1386"/>
                  <a:pt x="137545" y="1859"/>
                </a:cubicBezTo>
                <a:cubicBezTo>
                  <a:pt x="134485" y="2108"/>
                  <a:pt x="131425" y="2376"/>
                  <a:pt x="128374" y="2760"/>
                </a:cubicBezTo>
                <a:cubicBezTo>
                  <a:pt x="124494" y="3241"/>
                  <a:pt x="120622" y="3687"/>
                  <a:pt x="116724" y="3955"/>
                </a:cubicBezTo>
                <a:cubicBezTo>
                  <a:pt x="112352" y="4249"/>
                  <a:pt x="107963" y="4392"/>
                  <a:pt x="103574" y="4455"/>
                </a:cubicBezTo>
                <a:cubicBezTo>
                  <a:pt x="102411" y="4470"/>
                  <a:pt x="101247" y="4477"/>
                  <a:pt x="100083" y="4477"/>
                </a:cubicBezTo>
                <a:cubicBezTo>
                  <a:pt x="94536" y="4477"/>
                  <a:pt x="88984" y="4315"/>
                  <a:pt x="83439" y="4116"/>
                </a:cubicBezTo>
                <a:cubicBezTo>
                  <a:pt x="81137" y="4026"/>
                  <a:pt x="78845" y="3910"/>
                  <a:pt x="76552" y="3777"/>
                </a:cubicBezTo>
                <a:cubicBezTo>
                  <a:pt x="73394" y="3598"/>
                  <a:pt x="70254" y="3384"/>
                  <a:pt x="67105" y="3179"/>
                </a:cubicBezTo>
                <a:cubicBezTo>
                  <a:pt x="65445" y="3063"/>
                  <a:pt x="63795" y="2938"/>
                  <a:pt x="62145" y="2804"/>
                </a:cubicBezTo>
                <a:cubicBezTo>
                  <a:pt x="59825" y="2617"/>
                  <a:pt x="57506" y="2421"/>
                  <a:pt x="55186" y="2224"/>
                </a:cubicBezTo>
                <a:cubicBezTo>
                  <a:pt x="53161" y="2046"/>
                  <a:pt x="51136" y="1867"/>
                  <a:pt x="49120" y="1680"/>
                </a:cubicBezTo>
                <a:cubicBezTo>
                  <a:pt x="46586" y="1439"/>
                  <a:pt x="44062" y="1189"/>
                  <a:pt x="41537" y="940"/>
                </a:cubicBezTo>
                <a:cubicBezTo>
                  <a:pt x="39619" y="752"/>
                  <a:pt x="37710" y="547"/>
                  <a:pt x="35792" y="378"/>
                </a:cubicBezTo>
                <a:cubicBezTo>
                  <a:pt x="34078" y="217"/>
                  <a:pt x="32364" y="1"/>
                  <a:pt x="306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4700650" y="4735030"/>
            <a:ext cx="4443527" cy="408223"/>
          </a:xfrm>
          <a:custGeom>
            <a:avLst/>
            <a:gdLst/>
            <a:ahLst/>
            <a:cxnLst/>
            <a:rect l="l" t="t" r="r" b="b"/>
            <a:pathLst>
              <a:path w="138741" h="12746" extrusionOk="0">
                <a:moveTo>
                  <a:pt x="137154" y="1"/>
                </a:moveTo>
                <a:cubicBezTo>
                  <a:pt x="135649" y="1"/>
                  <a:pt x="134156" y="160"/>
                  <a:pt x="132683" y="470"/>
                </a:cubicBezTo>
                <a:cubicBezTo>
                  <a:pt x="128107" y="1443"/>
                  <a:pt x="123548" y="2460"/>
                  <a:pt x="118936" y="3191"/>
                </a:cubicBezTo>
                <a:cubicBezTo>
                  <a:pt x="114841" y="3833"/>
                  <a:pt x="110738" y="4395"/>
                  <a:pt x="106625" y="4859"/>
                </a:cubicBezTo>
                <a:cubicBezTo>
                  <a:pt x="103065" y="5261"/>
                  <a:pt x="99497" y="5582"/>
                  <a:pt x="95929" y="5885"/>
                </a:cubicBezTo>
                <a:cubicBezTo>
                  <a:pt x="91584" y="6251"/>
                  <a:pt x="87240" y="6528"/>
                  <a:pt x="82886" y="6768"/>
                </a:cubicBezTo>
                <a:cubicBezTo>
                  <a:pt x="79228" y="6974"/>
                  <a:pt x="75562" y="7134"/>
                  <a:pt x="71904" y="7241"/>
                </a:cubicBezTo>
                <a:cubicBezTo>
                  <a:pt x="66935" y="7384"/>
                  <a:pt x="61957" y="7500"/>
                  <a:pt x="56979" y="7553"/>
                </a:cubicBezTo>
                <a:cubicBezTo>
                  <a:pt x="54263" y="7586"/>
                  <a:pt x="51545" y="7605"/>
                  <a:pt x="48827" y="7605"/>
                </a:cubicBezTo>
                <a:cubicBezTo>
                  <a:pt x="45555" y="7605"/>
                  <a:pt x="42282" y="7577"/>
                  <a:pt x="39012" y="7509"/>
                </a:cubicBezTo>
                <a:cubicBezTo>
                  <a:pt x="37892" y="7484"/>
                  <a:pt x="36771" y="7471"/>
                  <a:pt x="35651" y="7471"/>
                </a:cubicBezTo>
                <a:cubicBezTo>
                  <a:pt x="31636" y="7471"/>
                  <a:pt x="27625" y="7627"/>
                  <a:pt x="23615" y="7892"/>
                </a:cubicBezTo>
                <a:cubicBezTo>
                  <a:pt x="18860" y="8205"/>
                  <a:pt x="14140" y="8740"/>
                  <a:pt x="9475" y="9695"/>
                </a:cubicBezTo>
                <a:cubicBezTo>
                  <a:pt x="6513" y="10292"/>
                  <a:pt x="3596" y="11059"/>
                  <a:pt x="812" y="12273"/>
                </a:cubicBezTo>
                <a:cubicBezTo>
                  <a:pt x="527" y="12398"/>
                  <a:pt x="197" y="12451"/>
                  <a:pt x="1" y="12746"/>
                </a:cubicBezTo>
                <a:lnTo>
                  <a:pt x="138741" y="12746"/>
                </a:lnTo>
                <a:lnTo>
                  <a:pt x="138741" y="60"/>
                </a:lnTo>
                <a:cubicBezTo>
                  <a:pt x="138210" y="20"/>
                  <a:pt x="137681" y="1"/>
                  <a:pt x="1371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8626025" y="325800"/>
            <a:ext cx="272700" cy="272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6"/>
          <p:cNvGrpSpPr/>
          <p:nvPr/>
        </p:nvGrpSpPr>
        <p:grpSpPr>
          <a:xfrm>
            <a:off x="442586" y="719971"/>
            <a:ext cx="478552" cy="478216"/>
            <a:chOff x="3285550" y="1349075"/>
            <a:chExt cx="496475" cy="496075"/>
          </a:xfrm>
        </p:grpSpPr>
        <p:sp>
          <p:nvSpPr>
            <p:cNvPr id="152" name="Google Shape;152;p6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6"/>
          <p:cNvSpPr/>
          <p:nvPr/>
        </p:nvSpPr>
        <p:spPr>
          <a:xfrm rot="10800000" flipH="1">
            <a:off x="0" y="4902877"/>
            <a:ext cx="2737125" cy="240623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6" y="309"/>
            <a:ext cx="3996103" cy="421802"/>
          </a:xfrm>
          <a:custGeom>
            <a:avLst/>
            <a:gdLst/>
            <a:ahLst/>
            <a:cxnLst/>
            <a:rect l="l" t="t" r="r" b="b"/>
            <a:pathLst>
              <a:path w="124771" h="13170" extrusionOk="0">
                <a:moveTo>
                  <a:pt x="1" y="1"/>
                </a:moveTo>
                <a:lnTo>
                  <a:pt x="1" y="13168"/>
                </a:lnTo>
                <a:cubicBezTo>
                  <a:pt x="43" y="13167"/>
                  <a:pt x="86" y="13166"/>
                  <a:pt x="129" y="13166"/>
                </a:cubicBezTo>
                <a:cubicBezTo>
                  <a:pt x="238" y="13166"/>
                  <a:pt x="347" y="13169"/>
                  <a:pt x="456" y="13169"/>
                </a:cubicBezTo>
                <a:cubicBezTo>
                  <a:pt x="572" y="13169"/>
                  <a:pt x="688" y="13166"/>
                  <a:pt x="803" y="13150"/>
                </a:cubicBezTo>
                <a:cubicBezTo>
                  <a:pt x="2632" y="12918"/>
                  <a:pt x="4461" y="12677"/>
                  <a:pt x="6290" y="12445"/>
                </a:cubicBezTo>
                <a:cubicBezTo>
                  <a:pt x="8538" y="12151"/>
                  <a:pt x="10795" y="11857"/>
                  <a:pt x="13043" y="11562"/>
                </a:cubicBezTo>
                <a:cubicBezTo>
                  <a:pt x="15327" y="11268"/>
                  <a:pt x="17602" y="10973"/>
                  <a:pt x="19886" y="10679"/>
                </a:cubicBezTo>
                <a:cubicBezTo>
                  <a:pt x="22589" y="10331"/>
                  <a:pt x="25292" y="9983"/>
                  <a:pt x="27995" y="9635"/>
                </a:cubicBezTo>
                <a:cubicBezTo>
                  <a:pt x="30323" y="9341"/>
                  <a:pt x="32661" y="9038"/>
                  <a:pt x="34998" y="8743"/>
                </a:cubicBezTo>
                <a:cubicBezTo>
                  <a:pt x="37353" y="8449"/>
                  <a:pt x="39717" y="8154"/>
                  <a:pt x="42072" y="7869"/>
                </a:cubicBezTo>
                <a:cubicBezTo>
                  <a:pt x="44517" y="7575"/>
                  <a:pt x="46961" y="7289"/>
                  <a:pt x="49405" y="7004"/>
                </a:cubicBezTo>
                <a:cubicBezTo>
                  <a:pt x="51975" y="6700"/>
                  <a:pt x="54553" y="6397"/>
                  <a:pt x="57131" y="6103"/>
                </a:cubicBezTo>
                <a:cubicBezTo>
                  <a:pt x="59281" y="5853"/>
                  <a:pt x="61431" y="5612"/>
                  <a:pt x="63581" y="5371"/>
                </a:cubicBezTo>
                <a:cubicBezTo>
                  <a:pt x="65784" y="5130"/>
                  <a:pt x="67997" y="4889"/>
                  <a:pt x="70200" y="4657"/>
                </a:cubicBezTo>
                <a:cubicBezTo>
                  <a:pt x="72511" y="4416"/>
                  <a:pt x="74830" y="4176"/>
                  <a:pt x="77141" y="3944"/>
                </a:cubicBezTo>
                <a:cubicBezTo>
                  <a:pt x="79585" y="3694"/>
                  <a:pt x="82039" y="3453"/>
                  <a:pt x="84483" y="3212"/>
                </a:cubicBezTo>
                <a:cubicBezTo>
                  <a:pt x="86454" y="3025"/>
                  <a:pt x="88426" y="2846"/>
                  <a:pt x="90398" y="2668"/>
                </a:cubicBezTo>
                <a:cubicBezTo>
                  <a:pt x="93110" y="2427"/>
                  <a:pt x="95822" y="2168"/>
                  <a:pt x="98542" y="1945"/>
                </a:cubicBezTo>
                <a:cubicBezTo>
                  <a:pt x="100862" y="1749"/>
                  <a:pt x="103181" y="1580"/>
                  <a:pt x="105501" y="1401"/>
                </a:cubicBezTo>
                <a:cubicBezTo>
                  <a:pt x="108811" y="1151"/>
                  <a:pt x="112111" y="893"/>
                  <a:pt x="115421" y="661"/>
                </a:cubicBezTo>
                <a:cubicBezTo>
                  <a:pt x="118356" y="464"/>
                  <a:pt x="121300" y="304"/>
                  <a:pt x="124235" y="134"/>
                </a:cubicBezTo>
                <a:cubicBezTo>
                  <a:pt x="124422" y="117"/>
                  <a:pt x="124610" y="117"/>
                  <a:pt x="1247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5832085" y="309"/>
            <a:ext cx="3312092" cy="184895"/>
          </a:xfrm>
          <a:custGeom>
            <a:avLst/>
            <a:gdLst/>
            <a:ahLst/>
            <a:cxnLst/>
            <a:rect l="l" t="t" r="r" b="b"/>
            <a:pathLst>
              <a:path w="103414" h="5773" extrusionOk="0">
                <a:moveTo>
                  <a:pt x="1" y="1"/>
                </a:moveTo>
                <a:cubicBezTo>
                  <a:pt x="126" y="117"/>
                  <a:pt x="286" y="125"/>
                  <a:pt x="447" y="134"/>
                </a:cubicBezTo>
                <a:cubicBezTo>
                  <a:pt x="2686" y="348"/>
                  <a:pt x="4925" y="572"/>
                  <a:pt x="7156" y="777"/>
                </a:cubicBezTo>
                <a:cubicBezTo>
                  <a:pt x="11465" y="1187"/>
                  <a:pt x="15764" y="1749"/>
                  <a:pt x="20055" y="2284"/>
                </a:cubicBezTo>
                <a:cubicBezTo>
                  <a:pt x="24775" y="2882"/>
                  <a:pt x="29494" y="3507"/>
                  <a:pt x="34213" y="4051"/>
                </a:cubicBezTo>
                <a:cubicBezTo>
                  <a:pt x="38602" y="4559"/>
                  <a:pt x="42991" y="4970"/>
                  <a:pt x="47398" y="5255"/>
                </a:cubicBezTo>
                <a:cubicBezTo>
                  <a:pt x="52064" y="5567"/>
                  <a:pt x="56748" y="5728"/>
                  <a:pt x="61422" y="5764"/>
                </a:cubicBezTo>
                <a:cubicBezTo>
                  <a:pt x="62036" y="5770"/>
                  <a:pt x="62649" y="5773"/>
                  <a:pt x="63262" y="5773"/>
                </a:cubicBezTo>
                <a:cubicBezTo>
                  <a:pt x="67868" y="5773"/>
                  <a:pt x="72472" y="5606"/>
                  <a:pt x="77070" y="5425"/>
                </a:cubicBezTo>
                <a:cubicBezTo>
                  <a:pt x="79077" y="5344"/>
                  <a:pt x="81075" y="5210"/>
                  <a:pt x="83083" y="5094"/>
                </a:cubicBezTo>
                <a:cubicBezTo>
                  <a:pt x="86312" y="4898"/>
                  <a:pt x="89542" y="4702"/>
                  <a:pt x="92771" y="4497"/>
                </a:cubicBezTo>
                <a:cubicBezTo>
                  <a:pt x="94876" y="4363"/>
                  <a:pt x="96982" y="4185"/>
                  <a:pt x="99096" y="4077"/>
                </a:cubicBezTo>
                <a:cubicBezTo>
                  <a:pt x="100338" y="4016"/>
                  <a:pt x="101581" y="3841"/>
                  <a:pt x="102829" y="3841"/>
                </a:cubicBezTo>
                <a:cubicBezTo>
                  <a:pt x="103024" y="3841"/>
                  <a:pt x="103219" y="3845"/>
                  <a:pt x="103414" y="3854"/>
                </a:cubicBezTo>
                <a:lnTo>
                  <a:pt x="1034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713100" y="4604100"/>
            <a:ext cx="3422400" cy="190200"/>
            <a:chOff x="713100" y="4604100"/>
            <a:chExt cx="3422400" cy="190200"/>
          </a:xfrm>
        </p:grpSpPr>
        <p:sp>
          <p:nvSpPr>
            <p:cNvPr id="174" name="Google Shape;174;p7"/>
            <p:cNvSpPr/>
            <p:nvPr/>
          </p:nvSpPr>
          <p:spPr>
            <a:xfrm rot="-5400000">
              <a:off x="7131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rot="-5400000">
              <a:off x="98245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rot="-5400000">
              <a:off x="1251800" y="4604100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 rot="-5400000">
              <a:off x="17905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 rot="-5400000">
              <a:off x="23292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 rot="-5400000">
              <a:off x="2598550" y="4604100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 rot="-5400000">
              <a:off x="313725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 rot="5400000" flipH="1">
              <a:off x="39453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 rot="5400000" flipH="1">
              <a:off x="3675950" y="4604100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7"/>
          <p:cNvGrpSpPr/>
          <p:nvPr/>
        </p:nvGrpSpPr>
        <p:grpSpPr>
          <a:xfrm>
            <a:off x="442446" y="1086807"/>
            <a:ext cx="541307" cy="540920"/>
            <a:chOff x="3285550" y="1349075"/>
            <a:chExt cx="496475" cy="496075"/>
          </a:xfrm>
        </p:grpSpPr>
        <p:sp>
          <p:nvSpPr>
            <p:cNvPr id="184" name="Google Shape;184;p7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7"/>
          <p:cNvGrpSpPr/>
          <p:nvPr/>
        </p:nvGrpSpPr>
        <p:grpSpPr>
          <a:xfrm rot="-2700000">
            <a:off x="8141944" y="3587526"/>
            <a:ext cx="577934" cy="350286"/>
            <a:chOff x="7867315" y="323427"/>
            <a:chExt cx="884931" cy="536356"/>
          </a:xfrm>
        </p:grpSpPr>
        <p:grpSp>
          <p:nvGrpSpPr>
            <p:cNvPr id="201" name="Google Shape;201;p7"/>
            <p:cNvGrpSpPr/>
            <p:nvPr/>
          </p:nvGrpSpPr>
          <p:grpSpPr>
            <a:xfrm flipH="1">
              <a:off x="7867315" y="323427"/>
              <a:ext cx="536838" cy="536356"/>
              <a:chOff x="3285550" y="1349075"/>
              <a:chExt cx="496475" cy="496075"/>
            </a:xfrm>
          </p:grpSpPr>
          <p:sp>
            <p:nvSpPr>
              <p:cNvPr id="202" name="Google Shape;202;p7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7"/>
            <p:cNvGrpSpPr/>
            <p:nvPr/>
          </p:nvGrpSpPr>
          <p:grpSpPr>
            <a:xfrm flipH="1">
              <a:off x="8215408" y="323427"/>
              <a:ext cx="536838" cy="536356"/>
              <a:chOff x="3285550" y="1349075"/>
              <a:chExt cx="496475" cy="496075"/>
            </a:xfrm>
          </p:grpSpPr>
          <p:sp>
            <p:nvSpPr>
              <p:cNvPr id="219" name="Google Shape;219;p7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7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5" name="Google Shape;235;p7"/>
          <p:cNvSpPr/>
          <p:nvPr/>
        </p:nvSpPr>
        <p:spPr>
          <a:xfrm>
            <a:off x="336000" y="3228625"/>
            <a:ext cx="324300" cy="324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7"/>
          <p:cNvGrpSpPr/>
          <p:nvPr/>
        </p:nvGrpSpPr>
        <p:grpSpPr>
          <a:xfrm rot="-8378629">
            <a:off x="8255867" y="825827"/>
            <a:ext cx="350080" cy="697966"/>
            <a:chOff x="6299050" y="981775"/>
            <a:chExt cx="582600" cy="1161550"/>
          </a:xfrm>
        </p:grpSpPr>
        <p:sp>
          <p:nvSpPr>
            <p:cNvPr id="237" name="Google Shape;237;p7"/>
            <p:cNvSpPr/>
            <p:nvPr/>
          </p:nvSpPr>
          <p:spPr>
            <a:xfrm>
              <a:off x="6299050" y="1639325"/>
              <a:ext cx="582600" cy="504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6299050" y="98177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6299050" y="131142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7"/>
          <p:cNvSpPr/>
          <p:nvPr/>
        </p:nvSpPr>
        <p:spPr>
          <a:xfrm>
            <a:off x="4700650" y="4735030"/>
            <a:ext cx="4443527" cy="408223"/>
          </a:xfrm>
          <a:custGeom>
            <a:avLst/>
            <a:gdLst/>
            <a:ahLst/>
            <a:cxnLst/>
            <a:rect l="l" t="t" r="r" b="b"/>
            <a:pathLst>
              <a:path w="138741" h="12746" extrusionOk="0">
                <a:moveTo>
                  <a:pt x="137154" y="1"/>
                </a:moveTo>
                <a:cubicBezTo>
                  <a:pt x="135649" y="1"/>
                  <a:pt x="134156" y="160"/>
                  <a:pt x="132683" y="470"/>
                </a:cubicBezTo>
                <a:cubicBezTo>
                  <a:pt x="128107" y="1443"/>
                  <a:pt x="123548" y="2460"/>
                  <a:pt x="118936" y="3191"/>
                </a:cubicBezTo>
                <a:cubicBezTo>
                  <a:pt x="114841" y="3833"/>
                  <a:pt x="110738" y="4395"/>
                  <a:pt x="106625" y="4859"/>
                </a:cubicBezTo>
                <a:cubicBezTo>
                  <a:pt x="103065" y="5261"/>
                  <a:pt x="99497" y="5582"/>
                  <a:pt x="95929" y="5885"/>
                </a:cubicBezTo>
                <a:cubicBezTo>
                  <a:pt x="91584" y="6251"/>
                  <a:pt x="87240" y="6528"/>
                  <a:pt x="82886" y="6768"/>
                </a:cubicBezTo>
                <a:cubicBezTo>
                  <a:pt x="79228" y="6974"/>
                  <a:pt x="75562" y="7134"/>
                  <a:pt x="71904" y="7241"/>
                </a:cubicBezTo>
                <a:cubicBezTo>
                  <a:pt x="66935" y="7384"/>
                  <a:pt x="61957" y="7500"/>
                  <a:pt x="56979" y="7553"/>
                </a:cubicBezTo>
                <a:cubicBezTo>
                  <a:pt x="54263" y="7586"/>
                  <a:pt x="51545" y="7605"/>
                  <a:pt x="48827" y="7605"/>
                </a:cubicBezTo>
                <a:cubicBezTo>
                  <a:pt x="45555" y="7605"/>
                  <a:pt x="42282" y="7577"/>
                  <a:pt x="39012" y="7509"/>
                </a:cubicBezTo>
                <a:cubicBezTo>
                  <a:pt x="37892" y="7484"/>
                  <a:pt x="36771" y="7471"/>
                  <a:pt x="35651" y="7471"/>
                </a:cubicBezTo>
                <a:cubicBezTo>
                  <a:pt x="31636" y="7471"/>
                  <a:pt x="27625" y="7627"/>
                  <a:pt x="23615" y="7892"/>
                </a:cubicBezTo>
                <a:cubicBezTo>
                  <a:pt x="18860" y="8205"/>
                  <a:pt x="14140" y="8740"/>
                  <a:pt x="9475" y="9695"/>
                </a:cubicBezTo>
                <a:cubicBezTo>
                  <a:pt x="6513" y="10292"/>
                  <a:pt x="3596" y="11059"/>
                  <a:pt x="812" y="12273"/>
                </a:cubicBezTo>
                <a:cubicBezTo>
                  <a:pt x="527" y="12398"/>
                  <a:pt x="197" y="12451"/>
                  <a:pt x="1" y="12746"/>
                </a:cubicBezTo>
                <a:lnTo>
                  <a:pt x="138741" y="12746"/>
                </a:lnTo>
                <a:lnTo>
                  <a:pt x="138741" y="60"/>
                </a:lnTo>
                <a:cubicBezTo>
                  <a:pt x="138210" y="20"/>
                  <a:pt x="137681" y="1"/>
                  <a:pt x="1371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7"/>
          <p:cNvSpPr txBox="1">
            <a:spLocks noGrp="1"/>
          </p:cNvSpPr>
          <p:nvPr>
            <p:ph type="body" idx="1"/>
          </p:nvPr>
        </p:nvSpPr>
        <p:spPr>
          <a:xfrm>
            <a:off x="1762500" y="1502550"/>
            <a:ext cx="5625900" cy="2616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109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"/>
          <p:cNvSpPr/>
          <p:nvPr/>
        </p:nvSpPr>
        <p:spPr>
          <a:xfrm>
            <a:off x="0" y="4315279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2972999" y="0"/>
            <a:ext cx="4937843" cy="32345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0" y="0"/>
            <a:ext cx="1537840" cy="274636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47" name="Google Shape;247;p8"/>
          <p:cNvGrpSpPr/>
          <p:nvPr/>
        </p:nvGrpSpPr>
        <p:grpSpPr>
          <a:xfrm>
            <a:off x="786075" y="137775"/>
            <a:ext cx="2432943" cy="323380"/>
            <a:chOff x="1243275" y="57550"/>
            <a:chExt cx="2432943" cy="323380"/>
          </a:xfrm>
        </p:grpSpPr>
        <p:sp>
          <p:nvSpPr>
            <p:cNvPr id="248" name="Google Shape;248;p8"/>
            <p:cNvSpPr/>
            <p:nvPr/>
          </p:nvSpPr>
          <p:spPr>
            <a:xfrm>
              <a:off x="1243275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469409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469409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469409" y="5755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243275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69554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695543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921677" y="5755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921677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921668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1478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1477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37045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237044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5604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5604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7667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766702" y="1901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97300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297299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3199127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33856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33855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3618018" y="19014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8"/>
          <p:cNvSpPr/>
          <p:nvPr/>
        </p:nvSpPr>
        <p:spPr>
          <a:xfrm rot="10800000">
            <a:off x="7366325" y="4826066"/>
            <a:ext cx="1777505" cy="317437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73" name="Google Shape;273;p8"/>
          <p:cNvGrpSpPr/>
          <p:nvPr/>
        </p:nvGrpSpPr>
        <p:grpSpPr>
          <a:xfrm rot="5400000">
            <a:off x="8016783" y="391107"/>
            <a:ext cx="828219" cy="490022"/>
            <a:chOff x="844658" y="3526000"/>
            <a:chExt cx="876515" cy="518597"/>
          </a:xfrm>
        </p:grpSpPr>
        <p:grpSp>
          <p:nvGrpSpPr>
            <p:cNvPr id="274" name="Google Shape;274;p8"/>
            <p:cNvGrpSpPr/>
            <p:nvPr/>
          </p:nvGrpSpPr>
          <p:grpSpPr>
            <a:xfrm>
              <a:off x="844658" y="3526000"/>
              <a:ext cx="518965" cy="518597"/>
              <a:chOff x="3285550" y="1349075"/>
              <a:chExt cx="496475" cy="496075"/>
            </a:xfrm>
          </p:grpSpPr>
          <p:sp>
            <p:nvSpPr>
              <p:cNvPr id="275" name="Google Shape;275;p8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8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8"/>
            <p:cNvGrpSpPr/>
            <p:nvPr/>
          </p:nvGrpSpPr>
          <p:grpSpPr>
            <a:xfrm>
              <a:off x="1202208" y="3526000"/>
              <a:ext cx="518965" cy="518597"/>
              <a:chOff x="3285550" y="1349075"/>
              <a:chExt cx="496475" cy="496075"/>
            </a:xfrm>
          </p:grpSpPr>
          <p:sp>
            <p:nvSpPr>
              <p:cNvPr id="292" name="Google Shape;292;p8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8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8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8" name="Google Shape;308;p8"/>
          <p:cNvGrpSpPr/>
          <p:nvPr/>
        </p:nvGrpSpPr>
        <p:grpSpPr>
          <a:xfrm>
            <a:off x="416951" y="2827230"/>
            <a:ext cx="592295" cy="591867"/>
            <a:chOff x="3285550" y="1349075"/>
            <a:chExt cx="496475" cy="496075"/>
          </a:xfrm>
        </p:grpSpPr>
        <p:sp>
          <p:nvSpPr>
            <p:cNvPr id="309" name="Google Shape;309;p8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8"/>
          <p:cNvSpPr/>
          <p:nvPr/>
        </p:nvSpPr>
        <p:spPr>
          <a:xfrm>
            <a:off x="713225" y="1050225"/>
            <a:ext cx="317700" cy="317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8"/>
          <p:cNvSpPr/>
          <p:nvPr/>
        </p:nvSpPr>
        <p:spPr>
          <a:xfrm>
            <a:off x="5960975" y="4604100"/>
            <a:ext cx="317700" cy="317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8"/>
          <p:cNvSpPr txBox="1">
            <a:spLocks noGrp="1"/>
          </p:cNvSpPr>
          <p:nvPr>
            <p:ph type="title"/>
          </p:nvPr>
        </p:nvSpPr>
        <p:spPr>
          <a:xfrm>
            <a:off x="2317950" y="1273275"/>
            <a:ext cx="4508100" cy="287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"/>
          <p:cNvSpPr/>
          <p:nvPr/>
        </p:nvSpPr>
        <p:spPr>
          <a:xfrm flipH="1">
            <a:off x="-6018" y="317"/>
            <a:ext cx="4644446" cy="305758"/>
          </a:xfrm>
          <a:custGeom>
            <a:avLst/>
            <a:gdLst/>
            <a:ahLst/>
            <a:cxnLst/>
            <a:rect l="l" t="t" r="r" b="b"/>
            <a:pathLst>
              <a:path w="145003" h="9546" extrusionOk="0">
                <a:moveTo>
                  <a:pt x="0" y="1"/>
                </a:moveTo>
                <a:cubicBezTo>
                  <a:pt x="250" y="3150"/>
                  <a:pt x="1686" y="5585"/>
                  <a:pt x="4362" y="7262"/>
                </a:cubicBezTo>
                <a:cubicBezTo>
                  <a:pt x="6744" y="8752"/>
                  <a:pt x="9412" y="9287"/>
                  <a:pt x="12159" y="9466"/>
                </a:cubicBezTo>
                <a:cubicBezTo>
                  <a:pt x="12996" y="9520"/>
                  <a:pt x="13831" y="9545"/>
                  <a:pt x="14665" y="9545"/>
                </a:cubicBezTo>
                <a:cubicBezTo>
                  <a:pt x="18108" y="9545"/>
                  <a:pt x="21527" y="9111"/>
                  <a:pt x="24917" y="8458"/>
                </a:cubicBezTo>
                <a:cubicBezTo>
                  <a:pt x="30082" y="7450"/>
                  <a:pt x="35265" y="6566"/>
                  <a:pt x="40493" y="5897"/>
                </a:cubicBezTo>
                <a:cubicBezTo>
                  <a:pt x="45078" y="5317"/>
                  <a:pt x="49690" y="4916"/>
                  <a:pt x="54311" y="4702"/>
                </a:cubicBezTo>
                <a:cubicBezTo>
                  <a:pt x="56543" y="4596"/>
                  <a:pt x="58777" y="4547"/>
                  <a:pt x="61013" y="4547"/>
                </a:cubicBezTo>
                <a:cubicBezTo>
                  <a:pt x="63298" y="4547"/>
                  <a:pt x="65585" y="4598"/>
                  <a:pt x="67871" y="4693"/>
                </a:cubicBezTo>
                <a:cubicBezTo>
                  <a:pt x="69736" y="4773"/>
                  <a:pt x="71609" y="4889"/>
                  <a:pt x="73474" y="5050"/>
                </a:cubicBezTo>
                <a:cubicBezTo>
                  <a:pt x="76034" y="5264"/>
                  <a:pt x="78586" y="5523"/>
                  <a:pt x="81137" y="5781"/>
                </a:cubicBezTo>
                <a:cubicBezTo>
                  <a:pt x="83269" y="6004"/>
                  <a:pt x="85383" y="6263"/>
                  <a:pt x="87516" y="6504"/>
                </a:cubicBezTo>
                <a:cubicBezTo>
                  <a:pt x="89665" y="6745"/>
                  <a:pt x="91815" y="7004"/>
                  <a:pt x="93965" y="7209"/>
                </a:cubicBezTo>
                <a:cubicBezTo>
                  <a:pt x="96472" y="7459"/>
                  <a:pt x="98979" y="7637"/>
                  <a:pt x="101486" y="7771"/>
                </a:cubicBezTo>
                <a:cubicBezTo>
                  <a:pt x="102998" y="7850"/>
                  <a:pt x="104510" y="7885"/>
                  <a:pt x="106021" y="7885"/>
                </a:cubicBezTo>
                <a:cubicBezTo>
                  <a:pt x="108442" y="7885"/>
                  <a:pt x="110863" y="7794"/>
                  <a:pt x="113279" y="7646"/>
                </a:cubicBezTo>
                <a:cubicBezTo>
                  <a:pt x="116295" y="7467"/>
                  <a:pt x="119310" y="7271"/>
                  <a:pt x="122325" y="7066"/>
                </a:cubicBezTo>
                <a:cubicBezTo>
                  <a:pt x="124779" y="6897"/>
                  <a:pt x="127232" y="6727"/>
                  <a:pt x="129685" y="6531"/>
                </a:cubicBezTo>
                <a:cubicBezTo>
                  <a:pt x="132406" y="6299"/>
                  <a:pt x="135118" y="6040"/>
                  <a:pt x="137830" y="5790"/>
                </a:cubicBezTo>
                <a:cubicBezTo>
                  <a:pt x="140230" y="5558"/>
                  <a:pt x="142621" y="5317"/>
                  <a:pt x="145003" y="4978"/>
                </a:cubicBezTo>
                <a:lnTo>
                  <a:pt x="14500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9"/>
          <p:cNvSpPr/>
          <p:nvPr/>
        </p:nvSpPr>
        <p:spPr>
          <a:xfrm flipH="1">
            <a:off x="2853684" y="4928388"/>
            <a:ext cx="6285183" cy="215274"/>
          </a:xfrm>
          <a:custGeom>
            <a:avLst/>
            <a:gdLst/>
            <a:ahLst/>
            <a:cxnLst/>
            <a:rect l="l" t="t" r="r" b="b"/>
            <a:pathLst>
              <a:path w="196228" h="6721" extrusionOk="0">
                <a:moveTo>
                  <a:pt x="30642" y="1"/>
                </a:moveTo>
                <a:cubicBezTo>
                  <a:pt x="30545" y="1"/>
                  <a:pt x="30447" y="2"/>
                  <a:pt x="30350" y="3"/>
                </a:cubicBezTo>
                <a:cubicBezTo>
                  <a:pt x="25024" y="83"/>
                  <a:pt x="19716" y="351"/>
                  <a:pt x="14435" y="1082"/>
                </a:cubicBezTo>
                <a:cubicBezTo>
                  <a:pt x="10590" y="1609"/>
                  <a:pt x="6798" y="2358"/>
                  <a:pt x="3069" y="3402"/>
                </a:cubicBezTo>
                <a:cubicBezTo>
                  <a:pt x="2043" y="3696"/>
                  <a:pt x="1053" y="4116"/>
                  <a:pt x="1" y="4312"/>
                </a:cubicBezTo>
                <a:lnTo>
                  <a:pt x="1" y="6721"/>
                </a:lnTo>
                <a:lnTo>
                  <a:pt x="196228" y="6721"/>
                </a:lnTo>
                <a:cubicBezTo>
                  <a:pt x="195309" y="6221"/>
                  <a:pt x="194274" y="6043"/>
                  <a:pt x="193275" y="5775"/>
                </a:cubicBezTo>
                <a:cubicBezTo>
                  <a:pt x="184818" y="3464"/>
                  <a:pt x="176173" y="2251"/>
                  <a:pt x="167449" y="1600"/>
                </a:cubicBezTo>
                <a:cubicBezTo>
                  <a:pt x="163470" y="1305"/>
                  <a:pt x="159491" y="1181"/>
                  <a:pt x="155503" y="1163"/>
                </a:cubicBezTo>
                <a:cubicBezTo>
                  <a:pt x="155282" y="1162"/>
                  <a:pt x="155060" y="1162"/>
                  <a:pt x="154839" y="1162"/>
                </a:cubicBezTo>
                <a:cubicBezTo>
                  <a:pt x="149066" y="1162"/>
                  <a:pt x="143301" y="1386"/>
                  <a:pt x="137545" y="1859"/>
                </a:cubicBezTo>
                <a:cubicBezTo>
                  <a:pt x="134485" y="2108"/>
                  <a:pt x="131425" y="2376"/>
                  <a:pt x="128374" y="2760"/>
                </a:cubicBezTo>
                <a:cubicBezTo>
                  <a:pt x="124494" y="3241"/>
                  <a:pt x="120622" y="3687"/>
                  <a:pt x="116724" y="3955"/>
                </a:cubicBezTo>
                <a:cubicBezTo>
                  <a:pt x="112352" y="4249"/>
                  <a:pt x="107963" y="4392"/>
                  <a:pt x="103574" y="4455"/>
                </a:cubicBezTo>
                <a:cubicBezTo>
                  <a:pt x="102411" y="4470"/>
                  <a:pt x="101247" y="4477"/>
                  <a:pt x="100083" y="4477"/>
                </a:cubicBezTo>
                <a:cubicBezTo>
                  <a:pt x="94536" y="4477"/>
                  <a:pt x="88984" y="4315"/>
                  <a:pt x="83439" y="4116"/>
                </a:cubicBezTo>
                <a:cubicBezTo>
                  <a:pt x="81137" y="4026"/>
                  <a:pt x="78845" y="3910"/>
                  <a:pt x="76552" y="3777"/>
                </a:cubicBezTo>
                <a:cubicBezTo>
                  <a:pt x="73394" y="3598"/>
                  <a:pt x="70254" y="3384"/>
                  <a:pt x="67105" y="3179"/>
                </a:cubicBezTo>
                <a:cubicBezTo>
                  <a:pt x="65445" y="3063"/>
                  <a:pt x="63795" y="2938"/>
                  <a:pt x="62145" y="2804"/>
                </a:cubicBezTo>
                <a:cubicBezTo>
                  <a:pt x="59825" y="2617"/>
                  <a:pt x="57506" y="2421"/>
                  <a:pt x="55186" y="2224"/>
                </a:cubicBezTo>
                <a:cubicBezTo>
                  <a:pt x="53161" y="2046"/>
                  <a:pt x="51136" y="1867"/>
                  <a:pt x="49120" y="1680"/>
                </a:cubicBezTo>
                <a:cubicBezTo>
                  <a:pt x="46586" y="1439"/>
                  <a:pt x="44062" y="1189"/>
                  <a:pt x="41537" y="940"/>
                </a:cubicBezTo>
                <a:cubicBezTo>
                  <a:pt x="39619" y="752"/>
                  <a:pt x="37710" y="547"/>
                  <a:pt x="35792" y="378"/>
                </a:cubicBezTo>
                <a:cubicBezTo>
                  <a:pt x="34078" y="217"/>
                  <a:pt x="32364" y="1"/>
                  <a:pt x="306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9"/>
          <p:cNvSpPr/>
          <p:nvPr/>
        </p:nvSpPr>
        <p:spPr>
          <a:xfrm flipH="1">
            <a:off x="2853684" y="4928388"/>
            <a:ext cx="6285183" cy="215274"/>
          </a:xfrm>
          <a:custGeom>
            <a:avLst/>
            <a:gdLst/>
            <a:ahLst/>
            <a:cxnLst/>
            <a:rect l="l" t="t" r="r" b="b"/>
            <a:pathLst>
              <a:path w="196228" h="6721" extrusionOk="0">
                <a:moveTo>
                  <a:pt x="30642" y="1"/>
                </a:moveTo>
                <a:cubicBezTo>
                  <a:pt x="30545" y="1"/>
                  <a:pt x="30447" y="2"/>
                  <a:pt x="30350" y="3"/>
                </a:cubicBezTo>
                <a:cubicBezTo>
                  <a:pt x="25024" y="83"/>
                  <a:pt x="19716" y="351"/>
                  <a:pt x="14435" y="1082"/>
                </a:cubicBezTo>
                <a:cubicBezTo>
                  <a:pt x="10590" y="1609"/>
                  <a:pt x="6798" y="2358"/>
                  <a:pt x="3069" y="3402"/>
                </a:cubicBezTo>
                <a:cubicBezTo>
                  <a:pt x="2043" y="3696"/>
                  <a:pt x="1053" y="4116"/>
                  <a:pt x="1" y="4312"/>
                </a:cubicBezTo>
                <a:lnTo>
                  <a:pt x="1" y="6721"/>
                </a:lnTo>
                <a:lnTo>
                  <a:pt x="196228" y="6721"/>
                </a:lnTo>
                <a:cubicBezTo>
                  <a:pt x="195309" y="6221"/>
                  <a:pt x="194274" y="6043"/>
                  <a:pt x="193275" y="5775"/>
                </a:cubicBezTo>
                <a:cubicBezTo>
                  <a:pt x="184818" y="3464"/>
                  <a:pt x="176173" y="2251"/>
                  <a:pt x="167449" y="1600"/>
                </a:cubicBezTo>
                <a:cubicBezTo>
                  <a:pt x="163470" y="1305"/>
                  <a:pt x="159491" y="1181"/>
                  <a:pt x="155503" y="1163"/>
                </a:cubicBezTo>
                <a:cubicBezTo>
                  <a:pt x="155282" y="1162"/>
                  <a:pt x="155060" y="1162"/>
                  <a:pt x="154839" y="1162"/>
                </a:cubicBezTo>
                <a:cubicBezTo>
                  <a:pt x="149066" y="1162"/>
                  <a:pt x="143301" y="1386"/>
                  <a:pt x="137545" y="1859"/>
                </a:cubicBezTo>
                <a:cubicBezTo>
                  <a:pt x="134485" y="2108"/>
                  <a:pt x="131425" y="2376"/>
                  <a:pt x="128374" y="2760"/>
                </a:cubicBezTo>
                <a:cubicBezTo>
                  <a:pt x="124494" y="3241"/>
                  <a:pt x="120622" y="3687"/>
                  <a:pt x="116724" y="3955"/>
                </a:cubicBezTo>
                <a:cubicBezTo>
                  <a:pt x="112352" y="4249"/>
                  <a:pt x="107963" y="4392"/>
                  <a:pt x="103574" y="4455"/>
                </a:cubicBezTo>
                <a:cubicBezTo>
                  <a:pt x="102411" y="4470"/>
                  <a:pt x="101247" y="4477"/>
                  <a:pt x="100083" y="4477"/>
                </a:cubicBezTo>
                <a:cubicBezTo>
                  <a:pt x="94536" y="4477"/>
                  <a:pt x="88984" y="4315"/>
                  <a:pt x="83439" y="4116"/>
                </a:cubicBezTo>
                <a:cubicBezTo>
                  <a:pt x="81137" y="4026"/>
                  <a:pt x="78845" y="3910"/>
                  <a:pt x="76552" y="3777"/>
                </a:cubicBezTo>
                <a:cubicBezTo>
                  <a:pt x="73394" y="3598"/>
                  <a:pt x="70254" y="3384"/>
                  <a:pt x="67105" y="3179"/>
                </a:cubicBezTo>
                <a:cubicBezTo>
                  <a:pt x="65445" y="3063"/>
                  <a:pt x="63795" y="2938"/>
                  <a:pt x="62145" y="2804"/>
                </a:cubicBezTo>
                <a:cubicBezTo>
                  <a:pt x="59825" y="2617"/>
                  <a:pt x="57506" y="2421"/>
                  <a:pt x="55186" y="2224"/>
                </a:cubicBezTo>
                <a:cubicBezTo>
                  <a:pt x="53161" y="2046"/>
                  <a:pt x="51136" y="1867"/>
                  <a:pt x="49120" y="1680"/>
                </a:cubicBezTo>
                <a:cubicBezTo>
                  <a:pt x="46586" y="1439"/>
                  <a:pt x="44062" y="1189"/>
                  <a:pt x="41537" y="940"/>
                </a:cubicBezTo>
                <a:cubicBezTo>
                  <a:pt x="39619" y="752"/>
                  <a:pt x="37710" y="547"/>
                  <a:pt x="35792" y="378"/>
                </a:cubicBezTo>
                <a:cubicBezTo>
                  <a:pt x="34078" y="217"/>
                  <a:pt x="32364" y="1"/>
                  <a:pt x="306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9"/>
          <p:cNvGrpSpPr/>
          <p:nvPr/>
        </p:nvGrpSpPr>
        <p:grpSpPr>
          <a:xfrm>
            <a:off x="729825" y="539400"/>
            <a:ext cx="2141300" cy="111400"/>
            <a:chOff x="729825" y="539400"/>
            <a:chExt cx="2141300" cy="111400"/>
          </a:xfrm>
        </p:grpSpPr>
        <p:sp>
          <p:nvSpPr>
            <p:cNvPr id="333" name="Google Shape;333;p9"/>
            <p:cNvSpPr/>
            <p:nvPr/>
          </p:nvSpPr>
          <p:spPr>
            <a:xfrm>
              <a:off x="729825" y="539400"/>
              <a:ext cx="1842000" cy="390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4" name="Google Shape;334;p9"/>
            <p:cNvCxnSpPr/>
            <p:nvPr/>
          </p:nvCxnSpPr>
          <p:spPr>
            <a:xfrm>
              <a:off x="1029125" y="650800"/>
              <a:ext cx="1842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35" name="Google Shape;335;p9"/>
          <p:cNvSpPr/>
          <p:nvPr/>
        </p:nvSpPr>
        <p:spPr>
          <a:xfrm>
            <a:off x="4061375" y="650800"/>
            <a:ext cx="215400" cy="215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"/>
          <p:cNvSpPr txBox="1">
            <a:spLocks noGrp="1"/>
          </p:cNvSpPr>
          <p:nvPr>
            <p:ph type="title"/>
          </p:nvPr>
        </p:nvSpPr>
        <p:spPr>
          <a:xfrm>
            <a:off x="713100" y="1478400"/>
            <a:ext cx="3709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subTitle" idx="1"/>
          </p:nvPr>
        </p:nvSpPr>
        <p:spPr>
          <a:xfrm>
            <a:off x="713100" y="2167800"/>
            <a:ext cx="3709200" cy="149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"/>
          <p:cNvSpPr/>
          <p:nvPr/>
        </p:nvSpPr>
        <p:spPr>
          <a:xfrm>
            <a:off x="0" y="4315279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40" name="Google Shape;340;p10"/>
          <p:cNvSpPr/>
          <p:nvPr/>
        </p:nvSpPr>
        <p:spPr>
          <a:xfrm>
            <a:off x="2973000" y="0"/>
            <a:ext cx="6170955" cy="32345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41" name="Google Shape;341;p10"/>
          <p:cNvSpPr/>
          <p:nvPr/>
        </p:nvSpPr>
        <p:spPr>
          <a:xfrm>
            <a:off x="0" y="0"/>
            <a:ext cx="1537840" cy="274636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342" name="Google Shape;342;p10"/>
          <p:cNvGrpSpPr/>
          <p:nvPr/>
        </p:nvGrpSpPr>
        <p:grpSpPr>
          <a:xfrm>
            <a:off x="786075" y="137775"/>
            <a:ext cx="2432943" cy="323380"/>
            <a:chOff x="1243275" y="57550"/>
            <a:chExt cx="2432943" cy="323380"/>
          </a:xfrm>
        </p:grpSpPr>
        <p:sp>
          <p:nvSpPr>
            <p:cNvPr id="343" name="Google Shape;343;p10"/>
            <p:cNvSpPr/>
            <p:nvPr/>
          </p:nvSpPr>
          <p:spPr>
            <a:xfrm>
              <a:off x="1243275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1469409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1469409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1469409" y="5755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1243275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169554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1695543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1921677" y="5755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1921677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1921668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21478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21477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237045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237044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25604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25604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27667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2766702" y="1901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297300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297299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199127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33856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33855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3618018" y="19014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10"/>
          <p:cNvSpPr/>
          <p:nvPr/>
        </p:nvSpPr>
        <p:spPr>
          <a:xfrm>
            <a:off x="8430900" y="1014025"/>
            <a:ext cx="303000" cy="30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0"/>
          <p:cNvSpPr/>
          <p:nvPr/>
        </p:nvSpPr>
        <p:spPr>
          <a:xfrm>
            <a:off x="150900" y="3614350"/>
            <a:ext cx="222300" cy="222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0"/>
          <p:cNvSpPr txBox="1">
            <a:spLocks noGrp="1"/>
          </p:cNvSpPr>
          <p:nvPr>
            <p:ph type="title"/>
          </p:nvPr>
        </p:nvSpPr>
        <p:spPr>
          <a:xfrm>
            <a:off x="720000" y="936450"/>
            <a:ext cx="2824800" cy="32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●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○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■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●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○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■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●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○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ssistant"/>
              <a:buChar char="■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oogle Shape;1027;p26"/>
          <p:cNvPicPr preferRelativeResize="0"/>
          <p:nvPr/>
        </p:nvPicPr>
        <p:blipFill rotWithShape="1">
          <a:blip r:embed="rId3">
            <a:alphaModFix/>
          </a:blip>
          <a:srcRect l="4677" r="4677"/>
          <a:stretch/>
        </p:blipFill>
        <p:spPr>
          <a:xfrm>
            <a:off x="78200" y="981275"/>
            <a:ext cx="3783029" cy="2782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8" name="Google Shape;1028;p26"/>
          <p:cNvGrpSpPr/>
          <p:nvPr/>
        </p:nvGrpSpPr>
        <p:grpSpPr>
          <a:xfrm>
            <a:off x="9564" y="473158"/>
            <a:ext cx="4166912" cy="4197203"/>
            <a:chOff x="240575" y="854375"/>
            <a:chExt cx="3985950" cy="4014925"/>
          </a:xfrm>
        </p:grpSpPr>
        <p:sp>
          <p:nvSpPr>
            <p:cNvPr id="1029" name="Google Shape;1029;p26"/>
            <p:cNvSpPr/>
            <p:nvPr/>
          </p:nvSpPr>
          <p:spPr>
            <a:xfrm>
              <a:off x="240575" y="854375"/>
              <a:ext cx="3985950" cy="4014925"/>
            </a:xfrm>
            <a:custGeom>
              <a:avLst/>
              <a:gdLst/>
              <a:ahLst/>
              <a:cxnLst/>
              <a:rect l="l" t="t" r="r" b="b"/>
              <a:pathLst>
                <a:path w="159438" h="160597" extrusionOk="0">
                  <a:moveTo>
                    <a:pt x="34376" y="29697"/>
                  </a:moveTo>
                  <a:cubicBezTo>
                    <a:pt x="35178" y="29697"/>
                    <a:pt x="35980" y="29707"/>
                    <a:pt x="36782" y="29716"/>
                  </a:cubicBezTo>
                  <a:cubicBezTo>
                    <a:pt x="39164" y="29752"/>
                    <a:pt x="41537" y="29922"/>
                    <a:pt x="43901" y="30154"/>
                  </a:cubicBezTo>
                  <a:cubicBezTo>
                    <a:pt x="46265" y="30377"/>
                    <a:pt x="48638" y="30600"/>
                    <a:pt x="50993" y="30849"/>
                  </a:cubicBezTo>
                  <a:cubicBezTo>
                    <a:pt x="52938" y="31063"/>
                    <a:pt x="54865" y="31313"/>
                    <a:pt x="56800" y="31554"/>
                  </a:cubicBezTo>
                  <a:cubicBezTo>
                    <a:pt x="58790" y="31795"/>
                    <a:pt x="60779" y="32027"/>
                    <a:pt x="62760" y="32286"/>
                  </a:cubicBezTo>
                  <a:cubicBezTo>
                    <a:pt x="63848" y="32419"/>
                    <a:pt x="64945" y="32455"/>
                    <a:pt x="66016" y="32714"/>
                  </a:cubicBezTo>
                  <a:cubicBezTo>
                    <a:pt x="66143" y="32742"/>
                    <a:pt x="66274" y="32769"/>
                    <a:pt x="66406" y="32769"/>
                  </a:cubicBezTo>
                  <a:cubicBezTo>
                    <a:pt x="66487" y="32769"/>
                    <a:pt x="66568" y="32759"/>
                    <a:pt x="66649" y="32732"/>
                  </a:cubicBezTo>
                  <a:cubicBezTo>
                    <a:pt x="66884" y="32503"/>
                    <a:pt x="67164" y="32449"/>
                    <a:pt x="67447" y="32449"/>
                  </a:cubicBezTo>
                  <a:cubicBezTo>
                    <a:pt x="67583" y="32449"/>
                    <a:pt x="67720" y="32461"/>
                    <a:pt x="67854" y="32473"/>
                  </a:cubicBezTo>
                  <a:cubicBezTo>
                    <a:pt x="71386" y="32830"/>
                    <a:pt x="74919" y="33133"/>
                    <a:pt x="78470" y="33267"/>
                  </a:cubicBezTo>
                  <a:cubicBezTo>
                    <a:pt x="80370" y="33347"/>
                    <a:pt x="82270" y="33276"/>
                    <a:pt x="84161" y="33410"/>
                  </a:cubicBezTo>
                  <a:cubicBezTo>
                    <a:pt x="87498" y="33651"/>
                    <a:pt x="90772" y="34275"/>
                    <a:pt x="93974" y="35265"/>
                  </a:cubicBezTo>
                  <a:cubicBezTo>
                    <a:pt x="101852" y="37692"/>
                    <a:pt x="108828" y="41769"/>
                    <a:pt x="115251" y="46880"/>
                  </a:cubicBezTo>
                  <a:cubicBezTo>
                    <a:pt x="117883" y="48977"/>
                    <a:pt x="120407" y="51207"/>
                    <a:pt x="122745" y="53634"/>
                  </a:cubicBezTo>
                  <a:cubicBezTo>
                    <a:pt x="126001" y="57006"/>
                    <a:pt x="129007" y="60583"/>
                    <a:pt x="131675" y="64437"/>
                  </a:cubicBezTo>
                  <a:cubicBezTo>
                    <a:pt x="133593" y="67211"/>
                    <a:pt x="135359" y="70084"/>
                    <a:pt x="136885" y="73081"/>
                  </a:cubicBezTo>
                  <a:cubicBezTo>
                    <a:pt x="139329" y="77890"/>
                    <a:pt x="141238" y="82903"/>
                    <a:pt x="142255" y="88229"/>
                  </a:cubicBezTo>
                  <a:cubicBezTo>
                    <a:pt x="142344" y="88675"/>
                    <a:pt x="142550" y="89175"/>
                    <a:pt x="142148" y="89603"/>
                  </a:cubicBezTo>
                  <a:cubicBezTo>
                    <a:pt x="142514" y="91468"/>
                    <a:pt x="142639" y="93359"/>
                    <a:pt x="142728" y="95250"/>
                  </a:cubicBezTo>
                  <a:cubicBezTo>
                    <a:pt x="142933" y="99800"/>
                    <a:pt x="141336" y="103671"/>
                    <a:pt x="138223" y="106954"/>
                  </a:cubicBezTo>
                  <a:cubicBezTo>
                    <a:pt x="136153" y="109131"/>
                    <a:pt x="133744" y="110844"/>
                    <a:pt x="131140" y="112316"/>
                  </a:cubicBezTo>
                  <a:cubicBezTo>
                    <a:pt x="127143" y="114573"/>
                    <a:pt x="122870" y="116188"/>
                    <a:pt x="118498" y="117535"/>
                  </a:cubicBezTo>
                  <a:cubicBezTo>
                    <a:pt x="114181" y="118873"/>
                    <a:pt x="109791" y="119899"/>
                    <a:pt x="105358" y="120764"/>
                  </a:cubicBezTo>
                  <a:cubicBezTo>
                    <a:pt x="101923" y="121433"/>
                    <a:pt x="98471" y="122004"/>
                    <a:pt x="95000" y="122495"/>
                  </a:cubicBezTo>
                  <a:cubicBezTo>
                    <a:pt x="92199" y="122887"/>
                    <a:pt x="89389" y="123235"/>
                    <a:pt x="86561" y="123512"/>
                  </a:cubicBezTo>
                  <a:cubicBezTo>
                    <a:pt x="83349" y="123833"/>
                    <a:pt x="80129" y="124225"/>
                    <a:pt x="76900" y="124350"/>
                  </a:cubicBezTo>
                  <a:cubicBezTo>
                    <a:pt x="76792" y="124359"/>
                    <a:pt x="76694" y="124422"/>
                    <a:pt x="76596" y="124448"/>
                  </a:cubicBezTo>
                  <a:cubicBezTo>
                    <a:pt x="75267" y="124859"/>
                    <a:pt x="73884" y="125037"/>
                    <a:pt x="72510" y="125100"/>
                  </a:cubicBezTo>
                  <a:cubicBezTo>
                    <a:pt x="70084" y="125207"/>
                    <a:pt x="67666" y="125385"/>
                    <a:pt x="65240" y="125483"/>
                  </a:cubicBezTo>
                  <a:cubicBezTo>
                    <a:pt x="62037" y="125608"/>
                    <a:pt x="58843" y="125715"/>
                    <a:pt x="55641" y="125831"/>
                  </a:cubicBezTo>
                  <a:cubicBezTo>
                    <a:pt x="53874" y="125894"/>
                    <a:pt x="52117" y="125929"/>
                    <a:pt x="50359" y="125938"/>
                  </a:cubicBezTo>
                  <a:cubicBezTo>
                    <a:pt x="47064" y="125946"/>
                    <a:pt x="43769" y="126133"/>
                    <a:pt x="40474" y="126133"/>
                  </a:cubicBezTo>
                  <a:cubicBezTo>
                    <a:pt x="39817" y="126133"/>
                    <a:pt x="39160" y="126126"/>
                    <a:pt x="38503" y="126108"/>
                  </a:cubicBezTo>
                  <a:cubicBezTo>
                    <a:pt x="36469" y="126045"/>
                    <a:pt x="34462" y="125840"/>
                    <a:pt x="32491" y="125305"/>
                  </a:cubicBezTo>
                  <a:cubicBezTo>
                    <a:pt x="31911" y="125144"/>
                    <a:pt x="31384" y="124921"/>
                    <a:pt x="31010" y="124422"/>
                  </a:cubicBezTo>
                  <a:cubicBezTo>
                    <a:pt x="30403" y="124145"/>
                    <a:pt x="29788" y="123904"/>
                    <a:pt x="29199" y="123601"/>
                  </a:cubicBezTo>
                  <a:cubicBezTo>
                    <a:pt x="25648" y="121763"/>
                    <a:pt x="23008" y="118980"/>
                    <a:pt x="20911" y="115635"/>
                  </a:cubicBezTo>
                  <a:cubicBezTo>
                    <a:pt x="18369" y="111593"/>
                    <a:pt x="16772" y="107151"/>
                    <a:pt x="15585" y="102547"/>
                  </a:cubicBezTo>
                  <a:cubicBezTo>
                    <a:pt x="14533" y="98515"/>
                    <a:pt x="13801" y="94420"/>
                    <a:pt x="13301" y="90272"/>
                  </a:cubicBezTo>
                  <a:cubicBezTo>
                    <a:pt x="13177" y="89237"/>
                    <a:pt x="12998" y="88211"/>
                    <a:pt x="12998" y="87168"/>
                  </a:cubicBezTo>
                  <a:cubicBezTo>
                    <a:pt x="12998" y="87007"/>
                    <a:pt x="12971" y="86846"/>
                    <a:pt x="12855" y="86722"/>
                  </a:cubicBezTo>
                  <a:cubicBezTo>
                    <a:pt x="12311" y="84812"/>
                    <a:pt x="12142" y="82850"/>
                    <a:pt x="12008" y="80878"/>
                  </a:cubicBezTo>
                  <a:cubicBezTo>
                    <a:pt x="11597" y="74482"/>
                    <a:pt x="11517" y="68068"/>
                    <a:pt x="11499" y="61654"/>
                  </a:cubicBezTo>
                  <a:cubicBezTo>
                    <a:pt x="11482" y="56506"/>
                    <a:pt x="11597" y="51350"/>
                    <a:pt x="11526" y="46193"/>
                  </a:cubicBezTo>
                  <a:cubicBezTo>
                    <a:pt x="11517" y="45747"/>
                    <a:pt x="11606" y="45346"/>
                    <a:pt x="11865" y="44980"/>
                  </a:cubicBezTo>
                  <a:cubicBezTo>
                    <a:pt x="12052" y="43606"/>
                    <a:pt x="12195" y="42233"/>
                    <a:pt x="12579" y="40886"/>
                  </a:cubicBezTo>
                  <a:cubicBezTo>
                    <a:pt x="13926" y="36202"/>
                    <a:pt x="17039" y="33213"/>
                    <a:pt x="21527" y="31545"/>
                  </a:cubicBezTo>
                  <a:cubicBezTo>
                    <a:pt x="24248" y="30537"/>
                    <a:pt x="27084" y="30091"/>
                    <a:pt x="29975" y="29850"/>
                  </a:cubicBezTo>
                  <a:cubicBezTo>
                    <a:pt x="31440" y="29729"/>
                    <a:pt x="32908" y="29697"/>
                    <a:pt x="34376" y="29697"/>
                  </a:cubicBezTo>
                  <a:close/>
                  <a:moveTo>
                    <a:pt x="0" y="1"/>
                  </a:moveTo>
                  <a:lnTo>
                    <a:pt x="0" y="160596"/>
                  </a:lnTo>
                  <a:lnTo>
                    <a:pt x="159437" y="160596"/>
                  </a:lnTo>
                  <a:lnTo>
                    <a:pt x="159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1893850" y="1608100"/>
              <a:ext cx="2001925" cy="1486600"/>
            </a:xfrm>
            <a:custGeom>
              <a:avLst/>
              <a:gdLst/>
              <a:ahLst/>
              <a:cxnLst/>
              <a:rect l="l" t="t" r="r" b="b"/>
              <a:pathLst>
                <a:path w="80077" h="59464" extrusionOk="0">
                  <a:moveTo>
                    <a:pt x="14613" y="1"/>
                  </a:moveTo>
                  <a:cubicBezTo>
                    <a:pt x="12310" y="1"/>
                    <a:pt x="10014" y="168"/>
                    <a:pt x="7726" y="540"/>
                  </a:cubicBezTo>
                  <a:cubicBezTo>
                    <a:pt x="5130" y="959"/>
                    <a:pt x="2624" y="1744"/>
                    <a:pt x="1" y="2351"/>
                  </a:cubicBezTo>
                  <a:cubicBezTo>
                    <a:pt x="233" y="2458"/>
                    <a:pt x="376" y="2520"/>
                    <a:pt x="518" y="2583"/>
                  </a:cubicBezTo>
                  <a:cubicBezTo>
                    <a:pt x="1375" y="2663"/>
                    <a:pt x="2222" y="2725"/>
                    <a:pt x="3079" y="2815"/>
                  </a:cubicBezTo>
                  <a:cubicBezTo>
                    <a:pt x="7173" y="3243"/>
                    <a:pt x="11286" y="3537"/>
                    <a:pt x="15407" y="3537"/>
                  </a:cubicBezTo>
                  <a:cubicBezTo>
                    <a:pt x="19226" y="3546"/>
                    <a:pt x="22964" y="4108"/>
                    <a:pt x="26639" y="5134"/>
                  </a:cubicBezTo>
                  <a:cubicBezTo>
                    <a:pt x="32357" y="6722"/>
                    <a:pt x="37630" y="9273"/>
                    <a:pt x="42599" y="12476"/>
                  </a:cubicBezTo>
                  <a:cubicBezTo>
                    <a:pt x="50119" y="17311"/>
                    <a:pt x="56578" y="23315"/>
                    <a:pt x="62127" y="30300"/>
                  </a:cubicBezTo>
                  <a:cubicBezTo>
                    <a:pt x="66819" y="36197"/>
                    <a:pt x="70656" y="42593"/>
                    <a:pt x="73341" y="49650"/>
                  </a:cubicBezTo>
                  <a:cubicBezTo>
                    <a:pt x="74545" y="52826"/>
                    <a:pt x="75491" y="56082"/>
                    <a:pt x="76017" y="59454"/>
                  </a:cubicBezTo>
                  <a:cubicBezTo>
                    <a:pt x="76052" y="59461"/>
                    <a:pt x="76084" y="59464"/>
                    <a:pt x="76114" y="59464"/>
                  </a:cubicBezTo>
                  <a:cubicBezTo>
                    <a:pt x="76397" y="59464"/>
                    <a:pt x="76467" y="59177"/>
                    <a:pt x="76588" y="58999"/>
                  </a:cubicBezTo>
                  <a:cubicBezTo>
                    <a:pt x="77257" y="58000"/>
                    <a:pt x="77837" y="56938"/>
                    <a:pt x="78319" y="55832"/>
                  </a:cubicBezTo>
                  <a:cubicBezTo>
                    <a:pt x="79639" y="52808"/>
                    <a:pt x="80076" y="49677"/>
                    <a:pt x="79345" y="46438"/>
                  </a:cubicBezTo>
                  <a:cubicBezTo>
                    <a:pt x="78827" y="44137"/>
                    <a:pt x="77998" y="41933"/>
                    <a:pt x="77034" y="39783"/>
                  </a:cubicBezTo>
                  <a:cubicBezTo>
                    <a:pt x="74429" y="34020"/>
                    <a:pt x="70807" y="28935"/>
                    <a:pt x="66454" y="24377"/>
                  </a:cubicBezTo>
                  <a:cubicBezTo>
                    <a:pt x="56435" y="13886"/>
                    <a:pt x="44481" y="6526"/>
                    <a:pt x="30555" y="2386"/>
                  </a:cubicBezTo>
                  <a:cubicBezTo>
                    <a:pt x="26291" y="1120"/>
                    <a:pt x="21929" y="326"/>
                    <a:pt x="17486" y="85"/>
                  </a:cubicBezTo>
                  <a:cubicBezTo>
                    <a:pt x="16527" y="30"/>
                    <a:pt x="15570" y="1"/>
                    <a:pt x="14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1009775" y="3964900"/>
              <a:ext cx="1145725" cy="201575"/>
            </a:xfrm>
            <a:custGeom>
              <a:avLst/>
              <a:gdLst/>
              <a:ahLst/>
              <a:cxnLst/>
              <a:rect l="l" t="t" r="r" b="b"/>
              <a:pathLst>
                <a:path w="45829" h="8063" extrusionOk="0">
                  <a:moveTo>
                    <a:pt x="242" y="1"/>
                  </a:moveTo>
                  <a:lnTo>
                    <a:pt x="242" y="1"/>
                  </a:lnTo>
                  <a:cubicBezTo>
                    <a:pt x="1" y="268"/>
                    <a:pt x="304" y="375"/>
                    <a:pt x="420" y="500"/>
                  </a:cubicBezTo>
                  <a:cubicBezTo>
                    <a:pt x="1464" y="1615"/>
                    <a:pt x="2579" y="2650"/>
                    <a:pt x="3783" y="3587"/>
                  </a:cubicBezTo>
                  <a:cubicBezTo>
                    <a:pt x="7563" y="6537"/>
                    <a:pt x="11629" y="8063"/>
                    <a:pt x="16022" y="8063"/>
                  </a:cubicBezTo>
                  <a:cubicBezTo>
                    <a:pt x="17819" y="8063"/>
                    <a:pt x="19672" y="7807"/>
                    <a:pt x="21581" y="7289"/>
                  </a:cubicBezTo>
                  <a:cubicBezTo>
                    <a:pt x="29538" y="5112"/>
                    <a:pt x="37451" y="2820"/>
                    <a:pt x="45311" y="313"/>
                  </a:cubicBezTo>
                  <a:cubicBezTo>
                    <a:pt x="45489" y="259"/>
                    <a:pt x="45739" y="268"/>
                    <a:pt x="45828" y="27"/>
                  </a:cubicBezTo>
                  <a:lnTo>
                    <a:pt x="45828" y="27"/>
                  </a:lnTo>
                  <a:cubicBezTo>
                    <a:pt x="45186" y="72"/>
                    <a:pt x="44553" y="126"/>
                    <a:pt x="43910" y="161"/>
                  </a:cubicBezTo>
                  <a:cubicBezTo>
                    <a:pt x="38736" y="509"/>
                    <a:pt x="33562" y="795"/>
                    <a:pt x="28379" y="964"/>
                  </a:cubicBezTo>
                  <a:cubicBezTo>
                    <a:pt x="21545" y="1187"/>
                    <a:pt x="14703" y="1294"/>
                    <a:pt x="7860" y="1294"/>
                  </a:cubicBezTo>
                  <a:cubicBezTo>
                    <a:pt x="7830" y="1294"/>
                    <a:pt x="7800" y="1294"/>
                    <a:pt x="7769" y="1294"/>
                  </a:cubicBezTo>
                  <a:cubicBezTo>
                    <a:pt x="5187" y="1294"/>
                    <a:pt x="2667" y="918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366125" y="1978875"/>
              <a:ext cx="195850" cy="1043550"/>
            </a:xfrm>
            <a:custGeom>
              <a:avLst/>
              <a:gdLst/>
              <a:ahLst/>
              <a:cxnLst/>
              <a:rect l="l" t="t" r="r" b="b"/>
              <a:pathLst>
                <a:path w="7834" h="41742" extrusionOk="0">
                  <a:moveTo>
                    <a:pt x="6843" y="0"/>
                  </a:moveTo>
                  <a:lnTo>
                    <a:pt x="6843" y="0"/>
                  </a:lnTo>
                  <a:cubicBezTo>
                    <a:pt x="5594" y="705"/>
                    <a:pt x="4559" y="1677"/>
                    <a:pt x="3605" y="2721"/>
                  </a:cubicBezTo>
                  <a:cubicBezTo>
                    <a:pt x="1651" y="4862"/>
                    <a:pt x="554" y="7378"/>
                    <a:pt x="242" y="10268"/>
                  </a:cubicBezTo>
                  <a:cubicBezTo>
                    <a:pt x="1" y="12561"/>
                    <a:pt x="295" y="14800"/>
                    <a:pt x="866" y="17013"/>
                  </a:cubicBezTo>
                  <a:cubicBezTo>
                    <a:pt x="1660" y="20108"/>
                    <a:pt x="2499" y="23195"/>
                    <a:pt x="3337" y="26281"/>
                  </a:cubicBezTo>
                  <a:cubicBezTo>
                    <a:pt x="4666" y="31233"/>
                    <a:pt x="6013" y="36175"/>
                    <a:pt x="7521" y="41064"/>
                  </a:cubicBezTo>
                  <a:cubicBezTo>
                    <a:pt x="7592" y="41296"/>
                    <a:pt x="7557" y="41599"/>
                    <a:pt x="7833" y="41742"/>
                  </a:cubicBezTo>
                  <a:cubicBezTo>
                    <a:pt x="7824" y="41447"/>
                    <a:pt x="7816" y="41153"/>
                    <a:pt x="7789" y="40858"/>
                  </a:cubicBezTo>
                  <a:cubicBezTo>
                    <a:pt x="7414" y="37406"/>
                    <a:pt x="7218" y="33936"/>
                    <a:pt x="7066" y="30465"/>
                  </a:cubicBezTo>
                  <a:cubicBezTo>
                    <a:pt x="6816" y="24694"/>
                    <a:pt x="6772" y="18922"/>
                    <a:pt x="6781" y="13150"/>
                  </a:cubicBezTo>
                  <a:cubicBezTo>
                    <a:pt x="6790" y="8770"/>
                    <a:pt x="6825" y="4389"/>
                    <a:pt x="6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26"/>
          <p:cNvSpPr/>
          <p:nvPr/>
        </p:nvSpPr>
        <p:spPr>
          <a:xfrm>
            <a:off x="0" y="4315279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299625" y="3918450"/>
            <a:ext cx="231600" cy="2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6"/>
          <p:cNvSpPr/>
          <p:nvPr/>
        </p:nvSpPr>
        <p:spPr>
          <a:xfrm>
            <a:off x="3325400" y="3918450"/>
            <a:ext cx="412800" cy="412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6" name="Google Shape;1036;p26"/>
          <p:cNvGrpSpPr/>
          <p:nvPr/>
        </p:nvGrpSpPr>
        <p:grpSpPr>
          <a:xfrm>
            <a:off x="3394951" y="674386"/>
            <a:ext cx="714229" cy="713653"/>
            <a:chOff x="3285550" y="1349075"/>
            <a:chExt cx="496475" cy="496075"/>
          </a:xfrm>
        </p:grpSpPr>
        <p:sp>
          <p:nvSpPr>
            <p:cNvPr id="1037" name="Google Shape;1037;p26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26"/>
          <p:cNvGrpSpPr/>
          <p:nvPr/>
        </p:nvGrpSpPr>
        <p:grpSpPr>
          <a:xfrm>
            <a:off x="1700934" y="4283659"/>
            <a:ext cx="603243" cy="231587"/>
            <a:chOff x="2210725" y="4040600"/>
            <a:chExt cx="842400" cy="323400"/>
          </a:xfrm>
        </p:grpSpPr>
        <p:sp>
          <p:nvSpPr>
            <p:cNvPr id="1054" name="Google Shape;1054;p26"/>
            <p:cNvSpPr/>
            <p:nvPr/>
          </p:nvSpPr>
          <p:spPr>
            <a:xfrm>
              <a:off x="2842525" y="4040600"/>
              <a:ext cx="210600" cy="323400"/>
            </a:xfrm>
            <a:prstGeom prst="chevron">
              <a:avLst>
                <a:gd name="adj" fmla="val 6545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2631925" y="4040600"/>
              <a:ext cx="210600" cy="323400"/>
            </a:xfrm>
            <a:prstGeom prst="chevron">
              <a:avLst>
                <a:gd name="adj" fmla="val 6545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2421325" y="4040600"/>
              <a:ext cx="210600" cy="323400"/>
            </a:xfrm>
            <a:prstGeom prst="chevron">
              <a:avLst>
                <a:gd name="adj" fmla="val 65456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2210725" y="4040600"/>
              <a:ext cx="210600" cy="323400"/>
            </a:xfrm>
            <a:prstGeom prst="chevron">
              <a:avLst>
                <a:gd name="adj" fmla="val 6545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8" name="Google Shape;1058;p26"/>
          <p:cNvSpPr txBox="1">
            <a:spLocks noGrp="1"/>
          </p:cNvSpPr>
          <p:nvPr>
            <p:ph type="ctrTitle"/>
          </p:nvPr>
        </p:nvSpPr>
        <p:spPr>
          <a:xfrm>
            <a:off x="4251200" y="859850"/>
            <a:ext cx="4179600" cy="29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i="1" dirty="0"/>
              <a:t>Дигитална </a:t>
            </a:r>
            <a:endParaRPr sz="54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i="1" dirty="0"/>
              <a:t>библиотека</a:t>
            </a:r>
            <a:endParaRPr sz="5400" b="1" i="1" dirty="0"/>
          </a:p>
        </p:txBody>
      </p:sp>
      <p:sp>
        <p:nvSpPr>
          <p:cNvPr id="1059" name="Google Shape;1059;p26"/>
          <p:cNvSpPr txBox="1">
            <a:spLocks noGrp="1"/>
          </p:cNvSpPr>
          <p:nvPr>
            <p:ph type="subTitle" idx="1"/>
          </p:nvPr>
        </p:nvSpPr>
        <p:spPr>
          <a:xfrm>
            <a:off x="4251150" y="3807850"/>
            <a:ext cx="41796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Изготвили: Стефани Божикова и Владислав  Минков</a:t>
            </a:r>
            <a:endParaRPr i="1"/>
          </a:p>
        </p:txBody>
      </p:sp>
      <p:sp>
        <p:nvSpPr>
          <p:cNvPr id="1060" name="Google Shape;1060;p26"/>
          <p:cNvSpPr/>
          <p:nvPr/>
        </p:nvSpPr>
        <p:spPr>
          <a:xfrm>
            <a:off x="4198475" y="1464400"/>
            <a:ext cx="231600" cy="2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26"/>
          <p:cNvGrpSpPr/>
          <p:nvPr/>
        </p:nvGrpSpPr>
        <p:grpSpPr>
          <a:xfrm rot="3000838">
            <a:off x="7898027" y="517801"/>
            <a:ext cx="884930" cy="536356"/>
            <a:chOff x="7867315" y="323427"/>
            <a:chExt cx="884931" cy="536356"/>
          </a:xfrm>
        </p:grpSpPr>
        <p:grpSp>
          <p:nvGrpSpPr>
            <p:cNvPr id="1062" name="Google Shape;1062;p26"/>
            <p:cNvGrpSpPr/>
            <p:nvPr/>
          </p:nvGrpSpPr>
          <p:grpSpPr>
            <a:xfrm flipH="1">
              <a:off x="7867315" y="323427"/>
              <a:ext cx="536838" cy="536356"/>
              <a:chOff x="3285550" y="1349075"/>
              <a:chExt cx="496475" cy="496075"/>
            </a:xfrm>
          </p:grpSpPr>
          <p:sp>
            <p:nvSpPr>
              <p:cNvPr id="1063" name="Google Shape;1063;p26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6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6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6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6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6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6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6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6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6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6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6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6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6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6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26"/>
            <p:cNvGrpSpPr/>
            <p:nvPr/>
          </p:nvGrpSpPr>
          <p:grpSpPr>
            <a:xfrm flipH="1">
              <a:off x="8215408" y="323427"/>
              <a:ext cx="536838" cy="536356"/>
              <a:chOff x="3285550" y="1349075"/>
              <a:chExt cx="496475" cy="496075"/>
            </a:xfrm>
          </p:grpSpPr>
          <p:sp>
            <p:nvSpPr>
              <p:cNvPr id="1080" name="Google Shape;1080;p26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6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6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6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6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6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6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6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6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6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6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6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6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6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6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6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35"/>
          <p:cNvSpPr txBox="1">
            <a:spLocks noGrp="1"/>
          </p:cNvSpPr>
          <p:nvPr>
            <p:ph type="title"/>
          </p:nvPr>
        </p:nvSpPr>
        <p:spPr>
          <a:xfrm>
            <a:off x="2046300" y="2010600"/>
            <a:ext cx="5051400" cy="112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Благодарим за вниманието!</a:t>
            </a:r>
            <a:endParaRPr sz="5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Google Shape;1100;p27"/>
          <p:cNvPicPr preferRelativeResize="0"/>
          <p:nvPr/>
        </p:nvPicPr>
        <p:blipFill rotWithShape="1">
          <a:blip r:embed="rId3">
            <a:alphaModFix/>
          </a:blip>
          <a:srcRect l="35154" r="15857"/>
          <a:stretch/>
        </p:blipFill>
        <p:spPr>
          <a:xfrm>
            <a:off x="5829875" y="1338000"/>
            <a:ext cx="3314150" cy="3805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1" name="Google Shape;1101;p27"/>
          <p:cNvGrpSpPr/>
          <p:nvPr/>
        </p:nvGrpSpPr>
        <p:grpSpPr>
          <a:xfrm flipH="1">
            <a:off x="4943577" y="1017493"/>
            <a:ext cx="4200473" cy="4125599"/>
            <a:chOff x="1051700" y="2370725"/>
            <a:chExt cx="2838925" cy="1713075"/>
          </a:xfrm>
        </p:grpSpPr>
        <p:sp>
          <p:nvSpPr>
            <p:cNvPr id="1102" name="Google Shape;1102;p27"/>
            <p:cNvSpPr/>
            <p:nvPr/>
          </p:nvSpPr>
          <p:spPr>
            <a:xfrm>
              <a:off x="1061975" y="2443475"/>
              <a:ext cx="1530875" cy="309975"/>
            </a:xfrm>
            <a:custGeom>
              <a:avLst/>
              <a:gdLst/>
              <a:ahLst/>
              <a:cxnLst/>
              <a:rect l="l" t="t" r="r" b="b"/>
              <a:pathLst>
                <a:path w="61235" h="12399" extrusionOk="0">
                  <a:moveTo>
                    <a:pt x="18576" y="0"/>
                  </a:moveTo>
                  <a:cubicBezTo>
                    <a:pt x="16888" y="0"/>
                    <a:pt x="15201" y="104"/>
                    <a:pt x="13525" y="356"/>
                  </a:cubicBezTo>
                  <a:cubicBezTo>
                    <a:pt x="11187" y="695"/>
                    <a:pt x="8930" y="1310"/>
                    <a:pt x="6816" y="2407"/>
                  </a:cubicBezTo>
                  <a:cubicBezTo>
                    <a:pt x="3676" y="4040"/>
                    <a:pt x="1490" y="6529"/>
                    <a:pt x="268" y="9847"/>
                  </a:cubicBezTo>
                  <a:cubicBezTo>
                    <a:pt x="206" y="10017"/>
                    <a:pt x="0" y="10222"/>
                    <a:pt x="214" y="10436"/>
                  </a:cubicBezTo>
                  <a:cubicBezTo>
                    <a:pt x="2008" y="8581"/>
                    <a:pt x="4175" y="7332"/>
                    <a:pt x="6557" y="6413"/>
                  </a:cubicBezTo>
                  <a:cubicBezTo>
                    <a:pt x="10242" y="5003"/>
                    <a:pt x="14096" y="4450"/>
                    <a:pt x="18003" y="4254"/>
                  </a:cubicBezTo>
                  <a:cubicBezTo>
                    <a:pt x="19132" y="4199"/>
                    <a:pt x="20259" y="4173"/>
                    <a:pt x="21385" y="4173"/>
                  </a:cubicBezTo>
                  <a:cubicBezTo>
                    <a:pt x="26298" y="4173"/>
                    <a:pt x="31178" y="4669"/>
                    <a:pt x="36041" y="5432"/>
                  </a:cubicBezTo>
                  <a:cubicBezTo>
                    <a:pt x="40234" y="6092"/>
                    <a:pt x="44383" y="6966"/>
                    <a:pt x="48504" y="7992"/>
                  </a:cubicBezTo>
                  <a:cubicBezTo>
                    <a:pt x="52126" y="8893"/>
                    <a:pt x="55686" y="9972"/>
                    <a:pt x="59111" y="11480"/>
                  </a:cubicBezTo>
                  <a:cubicBezTo>
                    <a:pt x="59816" y="11783"/>
                    <a:pt x="60485" y="12185"/>
                    <a:pt x="61234" y="12399"/>
                  </a:cubicBezTo>
                  <a:cubicBezTo>
                    <a:pt x="61136" y="12185"/>
                    <a:pt x="60913" y="12122"/>
                    <a:pt x="60735" y="12015"/>
                  </a:cubicBezTo>
                  <a:cubicBezTo>
                    <a:pt x="59174" y="11132"/>
                    <a:pt x="57586" y="10320"/>
                    <a:pt x="55944" y="9607"/>
                  </a:cubicBezTo>
                  <a:cubicBezTo>
                    <a:pt x="47701" y="6029"/>
                    <a:pt x="39244" y="3094"/>
                    <a:pt x="30430" y="1310"/>
                  </a:cubicBezTo>
                  <a:cubicBezTo>
                    <a:pt x="27575" y="730"/>
                    <a:pt x="24694" y="311"/>
                    <a:pt x="21786" y="115"/>
                  </a:cubicBezTo>
                  <a:cubicBezTo>
                    <a:pt x="20716" y="42"/>
                    <a:pt x="19646" y="0"/>
                    <a:pt x="18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7"/>
            <p:cNvSpPr/>
            <p:nvPr/>
          </p:nvSpPr>
          <p:spPr>
            <a:xfrm>
              <a:off x="2285500" y="3860750"/>
              <a:ext cx="765225" cy="174000"/>
            </a:xfrm>
            <a:custGeom>
              <a:avLst/>
              <a:gdLst/>
              <a:ahLst/>
              <a:cxnLst/>
              <a:rect l="l" t="t" r="r" b="b"/>
              <a:pathLst>
                <a:path w="30609" h="6960" extrusionOk="0">
                  <a:moveTo>
                    <a:pt x="30439" y="1"/>
                  </a:moveTo>
                  <a:lnTo>
                    <a:pt x="30439" y="1"/>
                  </a:lnTo>
                  <a:cubicBezTo>
                    <a:pt x="29779" y="661"/>
                    <a:pt x="29038" y="1214"/>
                    <a:pt x="28235" y="1687"/>
                  </a:cubicBezTo>
                  <a:cubicBezTo>
                    <a:pt x="26728" y="2588"/>
                    <a:pt x="25086" y="3168"/>
                    <a:pt x="23391" y="3614"/>
                  </a:cubicBezTo>
                  <a:cubicBezTo>
                    <a:pt x="20296" y="4425"/>
                    <a:pt x="17129" y="4773"/>
                    <a:pt x="13944" y="5005"/>
                  </a:cubicBezTo>
                  <a:cubicBezTo>
                    <a:pt x="9519" y="5326"/>
                    <a:pt x="5076" y="5451"/>
                    <a:pt x="643" y="5576"/>
                  </a:cubicBezTo>
                  <a:cubicBezTo>
                    <a:pt x="446" y="5630"/>
                    <a:pt x="259" y="5683"/>
                    <a:pt x="0" y="5755"/>
                  </a:cubicBezTo>
                  <a:cubicBezTo>
                    <a:pt x="937" y="5862"/>
                    <a:pt x="1793" y="5969"/>
                    <a:pt x="2650" y="6058"/>
                  </a:cubicBezTo>
                  <a:cubicBezTo>
                    <a:pt x="5246" y="6308"/>
                    <a:pt x="7842" y="6584"/>
                    <a:pt x="10447" y="6754"/>
                  </a:cubicBezTo>
                  <a:cubicBezTo>
                    <a:pt x="12155" y="6872"/>
                    <a:pt x="13863" y="6960"/>
                    <a:pt x="15571" y="6960"/>
                  </a:cubicBezTo>
                  <a:cubicBezTo>
                    <a:pt x="17092" y="6960"/>
                    <a:pt x="18614" y="6890"/>
                    <a:pt x="20135" y="6709"/>
                  </a:cubicBezTo>
                  <a:cubicBezTo>
                    <a:pt x="21892" y="6504"/>
                    <a:pt x="23623" y="6138"/>
                    <a:pt x="25256" y="5425"/>
                  </a:cubicBezTo>
                  <a:cubicBezTo>
                    <a:pt x="27539" y="4434"/>
                    <a:pt x="29279" y="2873"/>
                    <a:pt x="30323" y="580"/>
                  </a:cubicBezTo>
                  <a:cubicBezTo>
                    <a:pt x="30403" y="402"/>
                    <a:pt x="30608" y="233"/>
                    <a:pt x="30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2592375" y="2753200"/>
              <a:ext cx="4675" cy="3375"/>
            </a:xfrm>
            <a:custGeom>
              <a:avLst/>
              <a:gdLst/>
              <a:ahLst/>
              <a:cxnLst/>
              <a:rect l="l" t="t" r="r" b="b"/>
              <a:pathLst>
                <a:path w="187" h="135" extrusionOk="0">
                  <a:moveTo>
                    <a:pt x="52" y="0"/>
                  </a:moveTo>
                  <a:cubicBezTo>
                    <a:pt x="35" y="0"/>
                    <a:pt x="18" y="1"/>
                    <a:pt x="1" y="1"/>
                  </a:cubicBezTo>
                  <a:cubicBezTo>
                    <a:pt x="1" y="99"/>
                    <a:pt x="81" y="108"/>
                    <a:pt x="143" y="135"/>
                  </a:cubicBezTo>
                  <a:cubicBezTo>
                    <a:pt x="187" y="12"/>
                    <a:pt x="125" y="0"/>
                    <a:pt x="52" y="0"/>
                  </a:cubicBezTo>
                  <a:close/>
                </a:path>
              </a:pathLst>
            </a:custGeom>
            <a:solidFill>
              <a:srgbClr val="6D3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1051700" y="2370725"/>
              <a:ext cx="2838925" cy="1713075"/>
            </a:xfrm>
            <a:custGeom>
              <a:avLst/>
              <a:gdLst/>
              <a:ahLst/>
              <a:cxnLst/>
              <a:rect l="l" t="t" r="r" b="b"/>
              <a:pathLst>
                <a:path w="113557" h="68523" extrusionOk="0">
                  <a:moveTo>
                    <a:pt x="1" y="0"/>
                  </a:moveTo>
                  <a:lnTo>
                    <a:pt x="1" y="13873"/>
                  </a:lnTo>
                  <a:cubicBezTo>
                    <a:pt x="269" y="13766"/>
                    <a:pt x="483" y="13596"/>
                    <a:pt x="625" y="13346"/>
                  </a:cubicBezTo>
                  <a:cubicBezTo>
                    <a:pt x="697" y="13079"/>
                    <a:pt x="813" y="12847"/>
                    <a:pt x="956" y="12650"/>
                  </a:cubicBezTo>
                  <a:cubicBezTo>
                    <a:pt x="1072" y="12410"/>
                    <a:pt x="1232" y="12178"/>
                    <a:pt x="1330" y="11937"/>
                  </a:cubicBezTo>
                  <a:cubicBezTo>
                    <a:pt x="1857" y="10625"/>
                    <a:pt x="2651" y="9466"/>
                    <a:pt x="3596" y="8422"/>
                  </a:cubicBezTo>
                  <a:cubicBezTo>
                    <a:pt x="5612" y="6209"/>
                    <a:pt x="8182" y="4934"/>
                    <a:pt x="11018" y="4175"/>
                  </a:cubicBezTo>
                  <a:cubicBezTo>
                    <a:pt x="13572" y="3487"/>
                    <a:pt x="16163" y="3204"/>
                    <a:pt x="18795" y="3204"/>
                  </a:cubicBezTo>
                  <a:cubicBezTo>
                    <a:pt x="19335" y="3204"/>
                    <a:pt x="19877" y="3216"/>
                    <a:pt x="20421" y="3239"/>
                  </a:cubicBezTo>
                  <a:cubicBezTo>
                    <a:pt x="22598" y="3328"/>
                    <a:pt x="24757" y="3506"/>
                    <a:pt x="26907" y="3819"/>
                  </a:cubicBezTo>
                  <a:cubicBezTo>
                    <a:pt x="32393" y="4639"/>
                    <a:pt x="37755" y="6031"/>
                    <a:pt x="43027" y="7744"/>
                  </a:cubicBezTo>
                  <a:cubicBezTo>
                    <a:pt x="46836" y="8984"/>
                    <a:pt x="50592" y="10393"/>
                    <a:pt x="54286" y="11946"/>
                  </a:cubicBezTo>
                  <a:cubicBezTo>
                    <a:pt x="55044" y="12258"/>
                    <a:pt x="55802" y="12570"/>
                    <a:pt x="56560" y="12900"/>
                  </a:cubicBezTo>
                  <a:cubicBezTo>
                    <a:pt x="58309" y="13578"/>
                    <a:pt x="59995" y="14417"/>
                    <a:pt x="61645" y="15309"/>
                  </a:cubicBezTo>
                  <a:lnTo>
                    <a:pt x="61628" y="15300"/>
                  </a:lnTo>
                  <a:lnTo>
                    <a:pt x="61628" y="15300"/>
                  </a:lnTo>
                  <a:cubicBezTo>
                    <a:pt x="61681" y="15336"/>
                    <a:pt x="61761" y="15345"/>
                    <a:pt x="61770" y="15434"/>
                  </a:cubicBezTo>
                  <a:cubicBezTo>
                    <a:pt x="62270" y="15808"/>
                    <a:pt x="62859" y="16031"/>
                    <a:pt x="63403" y="16326"/>
                  </a:cubicBezTo>
                  <a:cubicBezTo>
                    <a:pt x="69665" y="19707"/>
                    <a:pt x="74795" y="24283"/>
                    <a:pt x="78408" y="30466"/>
                  </a:cubicBezTo>
                  <a:cubicBezTo>
                    <a:pt x="80540" y="34105"/>
                    <a:pt x="81869" y="38040"/>
                    <a:pt x="82521" y="42215"/>
                  </a:cubicBezTo>
                  <a:cubicBezTo>
                    <a:pt x="82931" y="44918"/>
                    <a:pt x="82976" y="47621"/>
                    <a:pt x="82860" y="50333"/>
                  </a:cubicBezTo>
                  <a:cubicBezTo>
                    <a:pt x="82788" y="51822"/>
                    <a:pt x="82628" y="53303"/>
                    <a:pt x="82333" y="54758"/>
                  </a:cubicBezTo>
                  <a:cubicBezTo>
                    <a:pt x="81959" y="56613"/>
                    <a:pt x="81138" y="58246"/>
                    <a:pt x="79791" y="59602"/>
                  </a:cubicBezTo>
                  <a:cubicBezTo>
                    <a:pt x="79675" y="59878"/>
                    <a:pt x="79523" y="60119"/>
                    <a:pt x="79345" y="60333"/>
                  </a:cubicBezTo>
                  <a:cubicBezTo>
                    <a:pt x="78051" y="62697"/>
                    <a:pt x="76080" y="64249"/>
                    <a:pt x="73537" y="65133"/>
                  </a:cubicBezTo>
                  <a:cubicBezTo>
                    <a:pt x="71111" y="65962"/>
                    <a:pt x="68577" y="66194"/>
                    <a:pt x="66043" y="66283"/>
                  </a:cubicBezTo>
                  <a:cubicBezTo>
                    <a:pt x="65634" y="66297"/>
                    <a:pt x="65224" y="66304"/>
                    <a:pt x="64814" y="66304"/>
                  </a:cubicBezTo>
                  <a:cubicBezTo>
                    <a:pt x="62583" y="66304"/>
                    <a:pt x="60352" y="66116"/>
                    <a:pt x="58122" y="65936"/>
                  </a:cubicBezTo>
                  <a:cubicBezTo>
                    <a:pt x="56320" y="65793"/>
                    <a:pt x="54535" y="65588"/>
                    <a:pt x="52733" y="65427"/>
                  </a:cubicBezTo>
                  <a:cubicBezTo>
                    <a:pt x="52626" y="65418"/>
                    <a:pt x="52510" y="65418"/>
                    <a:pt x="52403" y="65409"/>
                  </a:cubicBezTo>
                  <a:cubicBezTo>
                    <a:pt x="52200" y="65423"/>
                    <a:pt x="51995" y="65430"/>
                    <a:pt x="51790" y="65430"/>
                  </a:cubicBezTo>
                  <a:cubicBezTo>
                    <a:pt x="51309" y="65430"/>
                    <a:pt x="50824" y="65388"/>
                    <a:pt x="50342" y="65275"/>
                  </a:cubicBezTo>
                  <a:cubicBezTo>
                    <a:pt x="50289" y="65266"/>
                    <a:pt x="50226" y="65266"/>
                    <a:pt x="50173" y="65258"/>
                  </a:cubicBezTo>
                  <a:cubicBezTo>
                    <a:pt x="50093" y="65249"/>
                    <a:pt x="50021" y="65222"/>
                    <a:pt x="49977" y="65168"/>
                  </a:cubicBezTo>
                  <a:cubicBezTo>
                    <a:pt x="49821" y="65136"/>
                    <a:pt x="49665" y="65123"/>
                    <a:pt x="49509" y="65123"/>
                  </a:cubicBezTo>
                  <a:cubicBezTo>
                    <a:pt x="49326" y="65123"/>
                    <a:pt x="49143" y="65140"/>
                    <a:pt x="48960" y="65159"/>
                  </a:cubicBezTo>
                  <a:cubicBezTo>
                    <a:pt x="47354" y="65338"/>
                    <a:pt x="45730" y="65329"/>
                    <a:pt x="44116" y="65427"/>
                  </a:cubicBezTo>
                  <a:cubicBezTo>
                    <a:pt x="42376" y="65525"/>
                    <a:pt x="40636" y="65668"/>
                    <a:pt x="38888" y="65766"/>
                  </a:cubicBezTo>
                  <a:cubicBezTo>
                    <a:pt x="37237" y="65864"/>
                    <a:pt x="35578" y="66034"/>
                    <a:pt x="33928" y="66212"/>
                  </a:cubicBezTo>
                  <a:cubicBezTo>
                    <a:pt x="31724" y="66444"/>
                    <a:pt x="29530" y="66747"/>
                    <a:pt x="27344" y="67131"/>
                  </a:cubicBezTo>
                  <a:cubicBezTo>
                    <a:pt x="25301" y="67488"/>
                    <a:pt x="23276" y="67898"/>
                    <a:pt x="21269" y="68398"/>
                  </a:cubicBezTo>
                  <a:cubicBezTo>
                    <a:pt x="21171" y="68424"/>
                    <a:pt x="21072" y="68478"/>
                    <a:pt x="20974" y="68523"/>
                  </a:cubicBezTo>
                  <a:lnTo>
                    <a:pt x="113557" y="68523"/>
                  </a:lnTo>
                  <a:lnTo>
                    <a:pt x="113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27"/>
          <p:cNvGrpSpPr/>
          <p:nvPr/>
        </p:nvGrpSpPr>
        <p:grpSpPr>
          <a:xfrm rot="9000030">
            <a:off x="6146544" y="1101153"/>
            <a:ext cx="473195" cy="1393452"/>
            <a:chOff x="6299050" y="981775"/>
            <a:chExt cx="582600" cy="1715625"/>
          </a:xfrm>
        </p:grpSpPr>
        <p:grpSp>
          <p:nvGrpSpPr>
            <p:cNvPr id="1107" name="Google Shape;1107;p27"/>
            <p:cNvGrpSpPr/>
            <p:nvPr/>
          </p:nvGrpSpPr>
          <p:grpSpPr>
            <a:xfrm>
              <a:off x="6299050" y="981775"/>
              <a:ext cx="582600" cy="1161550"/>
              <a:chOff x="6299050" y="981775"/>
              <a:chExt cx="582600" cy="1161550"/>
            </a:xfrm>
          </p:grpSpPr>
          <p:sp>
            <p:nvSpPr>
              <p:cNvPr id="1108" name="Google Shape;1108;p27"/>
              <p:cNvSpPr/>
              <p:nvPr/>
            </p:nvSpPr>
            <p:spPr>
              <a:xfrm>
                <a:off x="6299050" y="1639325"/>
                <a:ext cx="582600" cy="504000"/>
              </a:xfrm>
              <a:prstGeom prst="triangle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7"/>
              <p:cNvSpPr/>
              <p:nvPr/>
            </p:nvSpPr>
            <p:spPr>
              <a:xfrm>
                <a:off x="6299050" y="981775"/>
                <a:ext cx="582600" cy="50400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7"/>
              <p:cNvSpPr/>
              <p:nvPr/>
            </p:nvSpPr>
            <p:spPr>
              <a:xfrm>
                <a:off x="6299050" y="1311425"/>
                <a:ext cx="582600" cy="50400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1" name="Google Shape;1111;p27"/>
            <p:cNvSpPr/>
            <p:nvPr/>
          </p:nvSpPr>
          <p:spPr>
            <a:xfrm>
              <a:off x="6464600" y="2446000"/>
              <a:ext cx="251400" cy="251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27"/>
          <p:cNvSpPr/>
          <p:nvPr/>
        </p:nvSpPr>
        <p:spPr>
          <a:xfrm>
            <a:off x="5398325" y="3554625"/>
            <a:ext cx="310800" cy="31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3985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Съдържание</a:t>
            </a:r>
            <a:endParaRPr/>
          </a:p>
        </p:txBody>
      </p:sp>
      <p:sp>
        <p:nvSpPr>
          <p:cNvPr id="1114" name="Google Shape;1114;p27"/>
          <p:cNvSpPr txBox="1">
            <a:spLocks noGrp="1"/>
          </p:cNvSpPr>
          <p:nvPr>
            <p:ph type="title" idx="2"/>
          </p:nvPr>
        </p:nvSpPr>
        <p:spPr>
          <a:xfrm>
            <a:off x="687941" y="1946736"/>
            <a:ext cx="1778060" cy="72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Къде може да открием дигиталната библиотека на НСИ?</a:t>
            </a:r>
            <a:endParaRPr sz="1200" dirty="0"/>
          </a:p>
        </p:txBody>
      </p:sp>
      <p:sp>
        <p:nvSpPr>
          <p:cNvPr id="1115" name="Google Shape;1115;p27"/>
          <p:cNvSpPr txBox="1">
            <a:spLocks noGrp="1"/>
          </p:cNvSpPr>
          <p:nvPr>
            <p:ph type="title" idx="3"/>
          </p:nvPr>
        </p:nvSpPr>
        <p:spPr>
          <a:xfrm>
            <a:off x="3059158" y="2009109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Какво съдържа дигиталната библиотека?</a:t>
            </a:r>
            <a:endParaRPr sz="1400"/>
          </a:p>
        </p:txBody>
      </p:sp>
      <p:sp>
        <p:nvSpPr>
          <p:cNvPr id="1116" name="Google Shape;1116;p27"/>
          <p:cNvSpPr txBox="1">
            <a:spLocks noGrp="1"/>
          </p:cNvSpPr>
          <p:nvPr>
            <p:ph type="title" idx="5"/>
          </p:nvPr>
        </p:nvSpPr>
        <p:spPr>
          <a:xfrm>
            <a:off x="719979" y="3754796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Дигиталната библиотека на НСИ с обновен сайт.</a:t>
            </a:r>
            <a:endParaRPr sz="1400"/>
          </a:p>
        </p:txBody>
      </p:sp>
      <p:sp>
        <p:nvSpPr>
          <p:cNvPr id="1117" name="Google Shape;1117;p27"/>
          <p:cNvSpPr txBox="1">
            <a:spLocks noGrp="1"/>
          </p:cNvSpPr>
          <p:nvPr>
            <p:ph type="title" idx="7"/>
          </p:nvPr>
        </p:nvSpPr>
        <p:spPr>
          <a:xfrm>
            <a:off x="2851099" y="3754800"/>
            <a:ext cx="2062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Различните категории в дигиталната библиотека.</a:t>
            </a:r>
            <a:endParaRPr sz="1400"/>
          </a:p>
        </p:txBody>
      </p:sp>
      <p:sp>
        <p:nvSpPr>
          <p:cNvPr id="1118" name="Google Shape;1118;p27"/>
          <p:cNvSpPr txBox="1">
            <a:spLocks noGrp="1"/>
          </p:cNvSpPr>
          <p:nvPr>
            <p:ph type="title" idx="9"/>
          </p:nvPr>
        </p:nvSpPr>
        <p:spPr>
          <a:xfrm>
            <a:off x="1319785" y="1345763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19" name="Google Shape;1119;p27"/>
          <p:cNvSpPr txBox="1">
            <a:spLocks noGrp="1"/>
          </p:cNvSpPr>
          <p:nvPr>
            <p:ph type="title" idx="13"/>
          </p:nvPr>
        </p:nvSpPr>
        <p:spPr>
          <a:xfrm>
            <a:off x="3625706" y="1345763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20" name="Google Shape;1120;p27"/>
          <p:cNvSpPr txBox="1">
            <a:spLocks noGrp="1"/>
          </p:cNvSpPr>
          <p:nvPr>
            <p:ph type="title" idx="14"/>
          </p:nvPr>
        </p:nvSpPr>
        <p:spPr>
          <a:xfrm>
            <a:off x="1319802" y="3034372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21" name="Google Shape;1121;p27"/>
          <p:cNvSpPr txBox="1">
            <a:spLocks noGrp="1"/>
          </p:cNvSpPr>
          <p:nvPr>
            <p:ph type="title" idx="15"/>
          </p:nvPr>
        </p:nvSpPr>
        <p:spPr>
          <a:xfrm>
            <a:off x="3625698" y="3058574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122" name="Google Shape;1122;p27"/>
          <p:cNvGrpSpPr/>
          <p:nvPr/>
        </p:nvGrpSpPr>
        <p:grpSpPr>
          <a:xfrm flipH="1">
            <a:off x="7164968" y="591334"/>
            <a:ext cx="643965" cy="374338"/>
            <a:chOff x="7258080" y="539396"/>
            <a:chExt cx="643965" cy="374338"/>
          </a:xfrm>
        </p:grpSpPr>
        <p:grpSp>
          <p:nvGrpSpPr>
            <p:cNvPr id="1123" name="Google Shape;1123;p27"/>
            <p:cNvGrpSpPr/>
            <p:nvPr/>
          </p:nvGrpSpPr>
          <p:grpSpPr>
            <a:xfrm>
              <a:off x="7258080" y="539396"/>
              <a:ext cx="374640" cy="374338"/>
              <a:chOff x="3285550" y="1349075"/>
              <a:chExt cx="496475" cy="496075"/>
            </a:xfrm>
          </p:grpSpPr>
          <p:sp>
            <p:nvSpPr>
              <p:cNvPr id="1124" name="Google Shape;1124;p27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7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7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7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7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7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7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7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7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7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7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7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7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7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7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7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27"/>
            <p:cNvGrpSpPr/>
            <p:nvPr/>
          </p:nvGrpSpPr>
          <p:grpSpPr>
            <a:xfrm>
              <a:off x="7527405" y="539396"/>
              <a:ext cx="374640" cy="374338"/>
              <a:chOff x="3285550" y="1349075"/>
              <a:chExt cx="496475" cy="496075"/>
            </a:xfrm>
          </p:grpSpPr>
          <p:sp>
            <p:nvSpPr>
              <p:cNvPr id="1141" name="Google Shape;1141;p27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7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7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7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7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7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7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7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7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7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7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7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7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7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7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7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1" name="Google Shape;1161;p28"/>
          <p:cNvPicPr preferRelativeResize="0"/>
          <p:nvPr/>
        </p:nvPicPr>
        <p:blipFill rotWithShape="1">
          <a:blip r:embed="rId3">
            <a:alphaModFix/>
          </a:blip>
          <a:srcRect l="13412" t="42963" b="11729"/>
          <a:stretch/>
        </p:blipFill>
        <p:spPr>
          <a:xfrm>
            <a:off x="4822025" y="539400"/>
            <a:ext cx="4120226" cy="32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28"/>
          <p:cNvSpPr/>
          <p:nvPr/>
        </p:nvSpPr>
        <p:spPr>
          <a:xfrm>
            <a:off x="4747218" y="21"/>
            <a:ext cx="4396959" cy="5138076"/>
          </a:xfrm>
          <a:custGeom>
            <a:avLst/>
            <a:gdLst/>
            <a:ahLst/>
            <a:cxnLst/>
            <a:rect l="l" t="t" r="r" b="b"/>
            <a:pathLst>
              <a:path w="137287" h="160427" extrusionOk="0">
                <a:moveTo>
                  <a:pt x="94439" y="31272"/>
                </a:moveTo>
                <a:cubicBezTo>
                  <a:pt x="98069" y="31272"/>
                  <a:pt x="101636" y="31733"/>
                  <a:pt x="105028" y="33321"/>
                </a:cubicBezTo>
                <a:cubicBezTo>
                  <a:pt x="105688" y="33624"/>
                  <a:pt x="106331" y="33963"/>
                  <a:pt x="106759" y="34578"/>
                </a:cubicBezTo>
                <a:cubicBezTo>
                  <a:pt x="107223" y="35033"/>
                  <a:pt x="107856" y="35221"/>
                  <a:pt x="108383" y="35587"/>
                </a:cubicBezTo>
                <a:cubicBezTo>
                  <a:pt x="110925" y="37317"/>
                  <a:pt x="113075" y="39467"/>
                  <a:pt x="114948" y="41894"/>
                </a:cubicBezTo>
                <a:cubicBezTo>
                  <a:pt x="117723" y="45507"/>
                  <a:pt x="119757" y="49530"/>
                  <a:pt x="121434" y="53741"/>
                </a:cubicBezTo>
                <a:cubicBezTo>
                  <a:pt x="122933" y="57496"/>
                  <a:pt x="124066" y="61359"/>
                  <a:pt x="125020" y="65276"/>
                </a:cubicBezTo>
                <a:cubicBezTo>
                  <a:pt x="125145" y="65793"/>
                  <a:pt x="125101" y="66346"/>
                  <a:pt x="125404" y="66810"/>
                </a:cubicBezTo>
                <a:cubicBezTo>
                  <a:pt x="125493" y="66899"/>
                  <a:pt x="125493" y="67006"/>
                  <a:pt x="125431" y="67113"/>
                </a:cubicBezTo>
                <a:cubicBezTo>
                  <a:pt x="125359" y="67310"/>
                  <a:pt x="125431" y="67461"/>
                  <a:pt x="125556" y="67613"/>
                </a:cubicBezTo>
                <a:cubicBezTo>
                  <a:pt x="126180" y="69201"/>
                  <a:pt x="126555" y="70860"/>
                  <a:pt x="126858" y="72528"/>
                </a:cubicBezTo>
                <a:cubicBezTo>
                  <a:pt x="127491" y="75945"/>
                  <a:pt x="127946" y="79380"/>
                  <a:pt x="128276" y="82832"/>
                </a:cubicBezTo>
                <a:cubicBezTo>
                  <a:pt x="128517" y="85268"/>
                  <a:pt x="128705" y="87712"/>
                  <a:pt x="128838" y="90165"/>
                </a:cubicBezTo>
                <a:cubicBezTo>
                  <a:pt x="128954" y="92431"/>
                  <a:pt x="129008" y="94697"/>
                  <a:pt x="129124" y="96963"/>
                </a:cubicBezTo>
                <a:cubicBezTo>
                  <a:pt x="129160" y="97525"/>
                  <a:pt x="129079" y="98078"/>
                  <a:pt x="128794" y="98587"/>
                </a:cubicBezTo>
                <a:cubicBezTo>
                  <a:pt x="128714" y="99836"/>
                  <a:pt x="128812" y="101093"/>
                  <a:pt x="128642" y="102351"/>
                </a:cubicBezTo>
                <a:cubicBezTo>
                  <a:pt x="128205" y="105652"/>
                  <a:pt x="126662" y="108293"/>
                  <a:pt x="124075" y="110344"/>
                </a:cubicBezTo>
                <a:cubicBezTo>
                  <a:pt x="121943" y="112031"/>
                  <a:pt x="119489" y="113074"/>
                  <a:pt x="116920" y="113850"/>
                </a:cubicBezTo>
                <a:cubicBezTo>
                  <a:pt x="114119" y="114689"/>
                  <a:pt x="111255" y="115162"/>
                  <a:pt x="108356" y="115492"/>
                </a:cubicBezTo>
                <a:cubicBezTo>
                  <a:pt x="104964" y="115882"/>
                  <a:pt x="101561" y="115994"/>
                  <a:pt x="98157" y="115994"/>
                </a:cubicBezTo>
                <a:cubicBezTo>
                  <a:pt x="96028" y="115994"/>
                  <a:pt x="93899" y="115950"/>
                  <a:pt x="91772" y="115902"/>
                </a:cubicBezTo>
                <a:cubicBezTo>
                  <a:pt x="89015" y="115831"/>
                  <a:pt x="86267" y="115635"/>
                  <a:pt x="83520" y="115438"/>
                </a:cubicBezTo>
                <a:cubicBezTo>
                  <a:pt x="80701" y="115224"/>
                  <a:pt x="77881" y="114948"/>
                  <a:pt x="75062" y="114689"/>
                </a:cubicBezTo>
                <a:cubicBezTo>
                  <a:pt x="73251" y="114528"/>
                  <a:pt x="71440" y="114341"/>
                  <a:pt x="69630" y="114189"/>
                </a:cubicBezTo>
                <a:cubicBezTo>
                  <a:pt x="69340" y="114161"/>
                  <a:pt x="69062" y="114010"/>
                  <a:pt x="68768" y="114010"/>
                </a:cubicBezTo>
                <a:cubicBezTo>
                  <a:pt x="68691" y="114010"/>
                  <a:pt x="68612" y="114021"/>
                  <a:pt x="68532" y="114047"/>
                </a:cubicBezTo>
                <a:cubicBezTo>
                  <a:pt x="68149" y="114190"/>
                  <a:pt x="67755" y="114236"/>
                  <a:pt x="67361" y="114236"/>
                </a:cubicBezTo>
                <a:cubicBezTo>
                  <a:pt x="66874" y="114236"/>
                  <a:pt x="66387" y="114166"/>
                  <a:pt x="65918" y="114127"/>
                </a:cubicBezTo>
                <a:cubicBezTo>
                  <a:pt x="61725" y="113761"/>
                  <a:pt x="57533" y="113271"/>
                  <a:pt x="53340" y="112887"/>
                </a:cubicBezTo>
                <a:cubicBezTo>
                  <a:pt x="50735" y="112655"/>
                  <a:pt x="48130" y="112432"/>
                  <a:pt x="45525" y="112245"/>
                </a:cubicBezTo>
                <a:cubicBezTo>
                  <a:pt x="42483" y="112039"/>
                  <a:pt x="39441" y="112039"/>
                  <a:pt x="36399" y="111932"/>
                </a:cubicBezTo>
                <a:cubicBezTo>
                  <a:pt x="31010" y="111745"/>
                  <a:pt x="25774" y="110817"/>
                  <a:pt x="20956" y="108212"/>
                </a:cubicBezTo>
                <a:cubicBezTo>
                  <a:pt x="17682" y="106446"/>
                  <a:pt x="14944" y="104064"/>
                  <a:pt x="12749" y="101058"/>
                </a:cubicBezTo>
                <a:cubicBezTo>
                  <a:pt x="9395" y="96463"/>
                  <a:pt x="7655" y="91227"/>
                  <a:pt x="6567" y="85723"/>
                </a:cubicBezTo>
                <a:cubicBezTo>
                  <a:pt x="5853" y="82101"/>
                  <a:pt x="5434" y="78452"/>
                  <a:pt x="5228" y="74768"/>
                </a:cubicBezTo>
                <a:cubicBezTo>
                  <a:pt x="5166" y="73643"/>
                  <a:pt x="5148" y="72519"/>
                  <a:pt x="5068" y="71404"/>
                </a:cubicBezTo>
                <a:cubicBezTo>
                  <a:pt x="5318" y="70236"/>
                  <a:pt x="5175" y="69040"/>
                  <a:pt x="5211" y="67863"/>
                </a:cubicBezTo>
                <a:cubicBezTo>
                  <a:pt x="5211" y="67765"/>
                  <a:pt x="5237" y="67675"/>
                  <a:pt x="5300" y="67595"/>
                </a:cubicBezTo>
                <a:cubicBezTo>
                  <a:pt x="5300" y="66096"/>
                  <a:pt x="5300" y="64607"/>
                  <a:pt x="5550" y="63126"/>
                </a:cubicBezTo>
                <a:cubicBezTo>
                  <a:pt x="6031" y="60324"/>
                  <a:pt x="7218" y="57835"/>
                  <a:pt x="8904" y="55578"/>
                </a:cubicBezTo>
                <a:cubicBezTo>
                  <a:pt x="10813" y="53027"/>
                  <a:pt x="13186" y="50966"/>
                  <a:pt x="15800" y="49155"/>
                </a:cubicBezTo>
                <a:cubicBezTo>
                  <a:pt x="19913" y="46310"/>
                  <a:pt x="24400" y="44195"/>
                  <a:pt x="29057" y="42411"/>
                </a:cubicBezTo>
                <a:cubicBezTo>
                  <a:pt x="34891" y="40163"/>
                  <a:pt x="40904" y="38495"/>
                  <a:pt x="46997" y="37112"/>
                </a:cubicBezTo>
                <a:cubicBezTo>
                  <a:pt x="50405" y="36336"/>
                  <a:pt x="53839" y="35685"/>
                  <a:pt x="57283" y="35060"/>
                </a:cubicBezTo>
                <a:cubicBezTo>
                  <a:pt x="57368" y="35046"/>
                  <a:pt x="57455" y="35043"/>
                  <a:pt x="57543" y="35043"/>
                </a:cubicBezTo>
                <a:cubicBezTo>
                  <a:pt x="57625" y="35043"/>
                  <a:pt x="57707" y="35046"/>
                  <a:pt x="57789" y="35046"/>
                </a:cubicBezTo>
                <a:cubicBezTo>
                  <a:pt x="58018" y="35046"/>
                  <a:pt x="58243" y="35024"/>
                  <a:pt x="58443" y="34855"/>
                </a:cubicBezTo>
                <a:cubicBezTo>
                  <a:pt x="58585" y="34739"/>
                  <a:pt x="58764" y="34766"/>
                  <a:pt x="58924" y="34703"/>
                </a:cubicBezTo>
                <a:cubicBezTo>
                  <a:pt x="59156" y="34703"/>
                  <a:pt x="59361" y="34623"/>
                  <a:pt x="59575" y="34552"/>
                </a:cubicBezTo>
                <a:cubicBezTo>
                  <a:pt x="62600" y="33713"/>
                  <a:pt x="65713" y="33454"/>
                  <a:pt x="68809" y="33053"/>
                </a:cubicBezTo>
                <a:cubicBezTo>
                  <a:pt x="71690" y="32678"/>
                  <a:pt x="74581" y="32402"/>
                  <a:pt x="77480" y="32143"/>
                </a:cubicBezTo>
                <a:cubicBezTo>
                  <a:pt x="79229" y="31991"/>
                  <a:pt x="80995" y="31902"/>
                  <a:pt x="82743" y="31759"/>
                </a:cubicBezTo>
                <a:cubicBezTo>
                  <a:pt x="85777" y="31519"/>
                  <a:pt x="88819" y="31492"/>
                  <a:pt x="91861" y="31340"/>
                </a:cubicBezTo>
                <a:cubicBezTo>
                  <a:pt x="92723" y="31298"/>
                  <a:pt x="93583" y="31272"/>
                  <a:pt x="94439" y="31272"/>
                </a:cubicBezTo>
                <a:close/>
                <a:moveTo>
                  <a:pt x="1" y="1"/>
                </a:moveTo>
                <a:lnTo>
                  <a:pt x="1" y="160427"/>
                </a:lnTo>
                <a:lnTo>
                  <a:pt x="137090" y="160427"/>
                </a:lnTo>
                <a:lnTo>
                  <a:pt x="137090" y="148080"/>
                </a:lnTo>
                <a:cubicBezTo>
                  <a:pt x="137162" y="148036"/>
                  <a:pt x="137224" y="147973"/>
                  <a:pt x="137287" y="147902"/>
                </a:cubicBezTo>
                <a:lnTo>
                  <a:pt x="137287" y="3863"/>
                </a:lnTo>
                <a:cubicBezTo>
                  <a:pt x="137224" y="3783"/>
                  <a:pt x="137162" y="3730"/>
                  <a:pt x="137090" y="3676"/>
                </a:cubicBezTo>
                <a:lnTo>
                  <a:pt x="13709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8"/>
          <p:cNvSpPr/>
          <p:nvPr/>
        </p:nvSpPr>
        <p:spPr>
          <a:xfrm>
            <a:off x="5832085" y="309"/>
            <a:ext cx="3312092" cy="184895"/>
          </a:xfrm>
          <a:custGeom>
            <a:avLst/>
            <a:gdLst/>
            <a:ahLst/>
            <a:cxnLst/>
            <a:rect l="l" t="t" r="r" b="b"/>
            <a:pathLst>
              <a:path w="103414" h="5773" extrusionOk="0">
                <a:moveTo>
                  <a:pt x="1" y="1"/>
                </a:moveTo>
                <a:cubicBezTo>
                  <a:pt x="126" y="117"/>
                  <a:pt x="286" y="125"/>
                  <a:pt x="447" y="134"/>
                </a:cubicBezTo>
                <a:cubicBezTo>
                  <a:pt x="2686" y="348"/>
                  <a:pt x="4925" y="572"/>
                  <a:pt x="7156" y="777"/>
                </a:cubicBezTo>
                <a:cubicBezTo>
                  <a:pt x="11465" y="1187"/>
                  <a:pt x="15764" y="1749"/>
                  <a:pt x="20055" y="2284"/>
                </a:cubicBezTo>
                <a:cubicBezTo>
                  <a:pt x="24775" y="2882"/>
                  <a:pt x="29494" y="3507"/>
                  <a:pt x="34213" y="4051"/>
                </a:cubicBezTo>
                <a:cubicBezTo>
                  <a:pt x="38602" y="4559"/>
                  <a:pt x="42991" y="4970"/>
                  <a:pt x="47398" y="5255"/>
                </a:cubicBezTo>
                <a:cubicBezTo>
                  <a:pt x="52064" y="5567"/>
                  <a:pt x="56748" y="5728"/>
                  <a:pt x="61422" y="5764"/>
                </a:cubicBezTo>
                <a:cubicBezTo>
                  <a:pt x="62036" y="5770"/>
                  <a:pt x="62649" y="5773"/>
                  <a:pt x="63262" y="5773"/>
                </a:cubicBezTo>
                <a:cubicBezTo>
                  <a:pt x="67868" y="5773"/>
                  <a:pt x="72472" y="5606"/>
                  <a:pt x="77070" y="5425"/>
                </a:cubicBezTo>
                <a:cubicBezTo>
                  <a:pt x="79077" y="5344"/>
                  <a:pt x="81075" y="5210"/>
                  <a:pt x="83083" y="5094"/>
                </a:cubicBezTo>
                <a:cubicBezTo>
                  <a:pt x="86312" y="4898"/>
                  <a:pt x="89542" y="4702"/>
                  <a:pt x="92771" y="4497"/>
                </a:cubicBezTo>
                <a:cubicBezTo>
                  <a:pt x="94876" y="4363"/>
                  <a:pt x="96982" y="4185"/>
                  <a:pt x="99096" y="4077"/>
                </a:cubicBezTo>
                <a:cubicBezTo>
                  <a:pt x="100338" y="4016"/>
                  <a:pt x="101581" y="3841"/>
                  <a:pt x="102829" y="3841"/>
                </a:cubicBezTo>
                <a:cubicBezTo>
                  <a:pt x="103024" y="3841"/>
                  <a:pt x="103219" y="3845"/>
                  <a:pt x="103414" y="3854"/>
                </a:cubicBezTo>
                <a:lnTo>
                  <a:pt x="1034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8"/>
          <p:cNvSpPr/>
          <p:nvPr/>
        </p:nvSpPr>
        <p:spPr>
          <a:xfrm>
            <a:off x="4837792" y="2164919"/>
            <a:ext cx="2104367" cy="1621873"/>
          </a:xfrm>
          <a:custGeom>
            <a:avLst/>
            <a:gdLst/>
            <a:ahLst/>
            <a:cxnLst/>
            <a:rect l="l" t="t" r="r" b="b"/>
            <a:pathLst>
              <a:path w="65705" h="50640" extrusionOk="0">
                <a:moveTo>
                  <a:pt x="2472" y="0"/>
                </a:moveTo>
                <a:cubicBezTo>
                  <a:pt x="2293" y="54"/>
                  <a:pt x="2240" y="214"/>
                  <a:pt x="2169" y="357"/>
                </a:cubicBezTo>
                <a:cubicBezTo>
                  <a:pt x="759" y="3301"/>
                  <a:pt x="1" y="6370"/>
                  <a:pt x="331" y="9661"/>
                </a:cubicBezTo>
                <a:cubicBezTo>
                  <a:pt x="438" y="10705"/>
                  <a:pt x="643" y="11722"/>
                  <a:pt x="857" y="12739"/>
                </a:cubicBezTo>
                <a:cubicBezTo>
                  <a:pt x="1972" y="17940"/>
                  <a:pt x="3284" y="23088"/>
                  <a:pt x="5157" y="28074"/>
                </a:cubicBezTo>
                <a:cubicBezTo>
                  <a:pt x="6754" y="32321"/>
                  <a:pt x="8699" y="36380"/>
                  <a:pt x="11429" y="40037"/>
                </a:cubicBezTo>
                <a:cubicBezTo>
                  <a:pt x="15862" y="45970"/>
                  <a:pt x="21706" y="49520"/>
                  <a:pt x="29101" y="50404"/>
                </a:cubicBezTo>
                <a:cubicBezTo>
                  <a:pt x="30455" y="50563"/>
                  <a:pt x="31807" y="50639"/>
                  <a:pt x="33155" y="50639"/>
                </a:cubicBezTo>
                <a:cubicBezTo>
                  <a:pt x="35726" y="50639"/>
                  <a:pt x="38287" y="50363"/>
                  <a:pt x="40832" y="49859"/>
                </a:cubicBezTo>
                <a:cubicBezTo>
                  <a:pt x="45998" y="48842"/>
                  <a:pt x="51216" y="48147"/>
                  <a:pt x="56444" y="47567"/>
                </a:cubicBezTo>
                <a:cubicBezTo>
                  <a:pt x="59317" y="47255"/>
                  <a:pt x="62189" y="47005"/>
                  <a:pt x="65062" y="46719"/>
                </a:cubicBezTo>
                <a:cubicBezTo>
                  <a:pt x="65312" y="46701"/>
                  <a:pt x="65544" y="46675"/>
                  <a:pt x="65704" y="46452"/>
                </a:cubicBezTo>
                <a:cubicBezTo>
                  <a:pt x="64509" y="46336"/>
                  <a:pt x="63313" y="46220"/>
                  <a:pt x="62118" y="46095"/>
                </a:cubicBezTo>
                <a:cubicBezTo>
                  <a:pt x="59326" y="45809"/>
                  <a:pt x="56533" y="45533"/>
                  <a:pt x="53741" y="45238"/>
                </a:cubicBezTo>
                <a:cubicBezTo>
                  <a:pt x="50476" y="44899"/>
                  <a:pt x="47202" y="44605"/>
                  <a:pt x="43919" y="44364"/>
                </a:cubicBezTo>
                <a:cubicBezTo>
                  <a:pt x="40538" y="44114"/>
                  <a:pt x="37139" y="44043"/>
                  <a:pt x="33749" y="43981"/>
                </a:cubicBezTo>
                <a:cubicBezTo>
                  <a:pt x="30421" y="43918"/>
                  <a:pt x="27139" y="43472"/>
                  <a:pt x="23936" y="42562"/>
                </a:cubicBezTo>
                <a:cubicBezTo>
                  <a:pt x="17727" y="40796"/>
                  <a:pt x="12758" y="37325"/>
                  <a:pt x="9252" y="31857"/>
                </a:cubicBezTo>
                <a:cubicBezTo>
                  <a:pt x="7334" y="28859"/>
                  <a:pt x="6014" y="25594"/>
                  <a:pt x="5068" y="22178"/>
                </a:cubicBezTo>
                <a:cubicBezTo>
                  <a:pt x="3409" y="16201"/>
                  <a:pt x="2793" y="10063"/>
                  <a:pt x="2597" y="3881"/>
                </a:cubicBezTo>
                <a:cubicBezTo>
                  <a:pt x="2436" y="2650"/>
                  <a:pt x="2650" y="1410"/>
                  <a:pt x="2490" y="178"/>
                </a:cubicBezTo>
                <a:cubicBezTo>
                  <a:pt x="2481" y="116"/>
                  <a:pt x="2472" y="62"/>
                  <a:pt x="24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8"/>
          <p:cNvSpPr/>
          <p:nvPr/>
        </p:nvSpPr>
        <p:spPr>
          <a:xfrm>
            <a:off x="6618969" y="864507"/>
            <a:ext cx="1556344" cy="251832"/>
          </a:xfrm>
          <a:custGeom>
            <a:avLst/>
            <a:gdLst/>
            <a:ahLst/>
            <a:cxnLst/>
            <a:rect l="l" t="t" r="r" b="b"/>
            <a:pathLst>
              <a:path w="48594" h="7863" extrusionOk="0">
                <a:moveTo>
                  <a:pt x="31211" y="0"/>
                </a:moveTo>
                <a:cubicBezTo>
                  <a:pt x="30961" y="0"/>
                  <a:pt x="30710" y="4"/>
                  <a:pt x="30457" y="13"/>
                </a:cubicBezTo>
                <a:cubicBezTo>
                  <a:pt x="28280" y="84"/>
                  <a:pt x="26166" y="539"/>
                  <a:pt x="24052" y="1012"/>
                </a:cubicBezTo>
                <a:cubicBezTo>
                  <a:pt x="16157" y="2778"/>
                  <a:pt x="8368" y="4964"/>
                  <a:pt x="696" y="7533"/>
                </a:cubicBezTo>
                <a:cubicBezTo>
                  <a:pt x="447" y="7613"/>
                  <a:pt x="197" y="7676"/>
                  <a:pt x="1" y="7863"/>
                </a:cubicBezTo>
                <a:lnTo>
                  <a:pt x="464" y="7836"/>
                </a:lnTo>
                <a:cubicBezTo>
                  <a:pt x="625" y="7738"/>
                  <a:pt x="812" y="7827"/>
                  <a:pt x="964" y="7729"/>
                </a:cubicBezTo>
                <a:cubicBezTo>
                  <a:pt x="1098" y="7711"/>
                  <a:pt x="1232" y="7702"/>
                  <a:pt x="1365" y="7685"/>
                </a:cubicBezTo>
                <a:cubicBezTo>
                  <a:pt x="5157" y="7051"/>
                  <a:pt x="8975" y="6561"/>
                  <a:pt x="12793" y="6132"/>
                </a:cubicBezTo>
                <a:cubicBezTo>
                  <a:pt x="16112" y="5767"/>
                  <a:pt x="19439" y="5472"/>
                  <a:pt x="22776" y="5240"/>
                </a:cubicBezTo>
                <a:cubicBezTo>
                  <a:pt x="27522" y="4901"/>
                  <a:pt x="32277" y="4687"/>
                  <a:pt x="37032" y="4687"/>
                </a:cubicBezTo>
                <a:cubicBezTo>
                  <a:pt x="41037" y="4687"/>
                  <a:pt x="44811" y="5615"/>
                  <a:pt x="48317" y="7586"/>
                </a:cubicBezTo>
                <a:cubicBezTo>
                  <a:pt x="48593" y="7310"/>
                  <a:pt x="48263" y="7221"/>
                  <a:pt x="48147" y="7114"/>
                </a:cubicBezTo>
                <a:cubicBezTo>
                  <a:pt x="46881" y="5945"/>
                  <a:pt x="45534" y="4901"/>
                  <a:pt x="44097" y="3965"/>
                </a:cubicBezTo>
                <a:cubicBezTo>
                  <a:pt x="40151" y="1416"/>
                  <a:pt x="35884" y="0"/>
                  <a:pt x="312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6" name="Google Shape;1166;p28"/>
          <p:cNvGrpSpPr/>
          <p:nvPr/>
        </p:nvGrpSpPr>
        <p:grpSpPr>
          <a:xfrm>
            <a:off x="7545963" y="4067752"/>
            <a:ext cx="884931" cy="536356"/>
            <a:chOff x="7867315" y="323427"/>
            <a:chExt cx="884931" cy="536356"/>
          </a:xfrm>
        </p:grpSpPr>
        <p:grpSp>
          <p:nvGrpSpPr>
            <p:cNvPr id="1167" name="Google Shape;1167;p28"/>
            <p:cNvGrpSpPr/>
            <p:nvPr/>
          </p:nvGrpSpPr>
          <p:grpSpPr>
            <a:xfrm flipH="1">
              <a:off x="7867315" y="323427"/>
              <a:ext cx="536838" cy="536356"/>
              <a:chOff x="3285550" y="1349075"/>
              <a:chExt cx="496475" cy="496075"/>
            </a:xfrm>
          </p:grpSpPr>
          <p:sp>
            <p:nvSpPr>
              <p:cNvPr id="1168" name="Google Shape;1168;p28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8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8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8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8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8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8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8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8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8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8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8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8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8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8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8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4" name="Google Shape;1184;p28"/>
            <p:cNvGrpSpPr/>
            <p:nvPr/>
          </p:nvGrpSpPr>
          <p:grpSpPr>
            <a:xfrm flipH="1">
              <a:off x="8215408" y="323427"/>
              <a:ext cx="536838" cy="536356"/>
              <a:chOff x="3285550" y="1349075"/>
              <a:chExt cx="496475" cy="496075"/>
            </a:xfrm>
          </p:grpSpPr>
          <p:sp>
            <p:nvSpPr>
              <p:cNvPr id="1185" name="Google Shape;1185;p28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8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8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8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8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8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8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8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8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8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8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8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8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8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8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8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01" name="Google Shape;1201;p28"/>
          <p:cNvSpPr/>
          <p:nvPr/>
        </p:nvSpPr>
        <p:spPr>
          <a:xfrm>
            <a:off x="6417028" y="399675"/>
            <a:ext cx="279600" cy="27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8"/>
          <p:cNvSpPr/>
          <p:nvPr/>
        </p:nvSpPr>
        <p:spPr>
          <a:xfrm>
            <a:off x="5470025" y="4227225"/>
            <a:ext cx="377100" cy="377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" name="Google Shape;1203;p28"/>
          <p:cNvGrpSpPr/>
          <p:nvPr/>
        </p:nvGrpSpPr>
        <p:grpSpPr>
          <a:xfrm rot="-3600263">
            <a:off x="4310430" y="3392718"/>
            <a:ext cx="350072" cy="697952"/>
            <a:chOff x="6299050" y="981775"/>
            <a:chExt cx="582600" cy="1161550"/>
          </a:xfrm>
        </p:grpSpPr>
        <p:sp>
          <p:nvSpPr>
            <p:cNvPr id="1204" name="Google Shape;1204;p28"/>
            <p:cNvSpPr/>
            <p:nvPr/>
          </p:nvSpPr>
          <p:spPr>
            <a:xfrm>
              <a:off x="6299050" y="1639325"/>
              <a:ext cx="582600" cy="504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6299050" y="98177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6299050" y="131142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7" name="Google Shape;1207;p28"/>
          <p:cNvSpPr/>
          <p:nvPr/>
        </p:nvSpPr>
        <p:spPr>
          <a:xfrm>
            <a:off x="4700650" y="4735030"/>
            <a:ext cx="4443527" cy="408223"/>
          </a:xfrm>
          <a:custGeom>
            <a:avLst/>
            <a:gdLst/>
            <a:ahLst/>
            <a:cxnLst/>
            <a:rect l="l" t="t" r="r" b="b"/>
            <a:pathLst>
              <a:path w="138741" h="12746" extrusionOk="0">
                <a:moveTo>
                  <a:pt x="137154" y="1"/>
                </a:moveTo>
                <a:cubicBezTo>
                  <a:pt x="135649" y="1"/>
                  <a:pt x="134156" y="160"/>
                  <a:pt x="132683" y="470"/>
                </a:cubicBezTo>
                <a:cubicBezTo>
                  <a:pt x="128107" y="1443"/>
                  <a:pt x="123548" y="2460"/>
                  <a:pt x="118936" y="3191"/>
                </a:cubicBezTo>
                <a:cubicBezTo>
                  <a:pt x="114841" y="3833"/>
                  <a:pt x="110738" y="4395"/>
                  <a:pt x="106625" y="4859"/>
                </a:cubicBezTo>
                <a:cubicBezTo>
                  <a:pt x="103065" y="5261"/>
                  <a:pt x="99497" y="5582"/>
                  <a:pt x="95929" y="5885"/>
                </a:cubicBezTo>
                <a:cubicBezTo>
                  <a:pt x="91584" y="6251"/>
                  <a:pt x="87240" y="6528"/>
                  <a:pt x="82886" y="6768"/>
                </a:cubicBezTo>
                <a:cubicBezTo>
                  <a:pt x="79228" y="6974"/>
                  <a:pt x="75562" y="7134"/>
                  <a:pt x="71904" y="7241"/>
                </a:cubicBezTo>
                <a:cubicBezTo>
                  <a:pt x="66935" y="7384"/>
                  <a:pt x="61957" y="7500"/>
                  <a:pt x="56979" y="7553"/>
                </a:cubicBezTo>
                <a:cubicBezTo>
                  <a:pt x="54263" y="7586"/>
                  <a:pt x="51545" y="7605"/>
                  <a:pt x="48827" y="7605"/>
                </a:cubicBezTo>
                <a:cubicBezTo>
                  <a:pt x="45555" y="7605"/>
                  <a:pt x="42282" y="7577"/>
                  <a:pt x="39012" y="7509"/>
                </a:cubicBezTo>
                <a:cubicBezTo>
                  <a:pt x="37892" y="7484"/>
                  <a:pt x="36771" y="7471"/>
                  <a:pt x="35651" y="7471"/>
                </a:cubicBezTo>
                <a:cubicBezTo>
                  <a:pt x="31636" y="7471"/>
                  <a:pt x="27625" y="7627"/>
                  <a:pt x="23615" y="7892"/>
                </a:cubicBezTo>
                <a:cubicBezTo>
                  <a:pt x="18860" y="8205"/>
                  <a:pt x="14140" y="8740"/>
                  <a:pt x="9475" y="9695"/>
                </a:cubicBezTo>
                <a:cubicBezTo>
                  <a:pt x="6513" y="10292"/>
                  <a:pt x="3596" y="11059"/>
                  <a:pt x="812" y="12273"/>
                </a:cubicBezTo>
                <a:cubicBezTo>
                  <a:pt x="527" y="12398"/>
                  <a:pt x="197" y="12451"/>
                  <a:pt x="1" y="12746"/>
                </a:cubicBezTo>
                <a:lnTo>
                  <a:pt x="138741" y="12746"/>
                </a:lnTo>
                <a:lnTo>
                  <a:pt x="138741" y="60"/>
                </a:lnTo>
                <a:cubicBezTo>
                  <a:pt x="138210" y="20"/>
                  <a:pt x="137681" y="1"/>
                  <a:pt x="1371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8"/>
          <p:cNvSpPr/>
          <p:nvPr/>
        </p:nvSpPr>
        <p:spPr>
          <a:xfrm>
            <a:off x="8767310" y="2160916"/>
            <a:ext cx="206001" cy="996600"/>
          </a:xfrm>
          <a:custGeom>
            <a:avLst/>
            <a:gdLst/>
            <a:ahLst/>
            <a:cxnLst/>
            <a:rect l="l" t="t" r="r" b="b"/>
            <a:pathLst>
              <a:path w="6432" h="31117" extrusionOk="0">
                <a:moveTo>
                  <a:pt x="98" y="0"/>
                </a:moveTo>
                <a:cubicBezTo>
                  <a:pt x="89" y="18"/>
                  <a:pt x="71" y="72"/>
                  <a:pt x="71" y="72"/>
                </a:cubicBezTo>
                <a:cubicBezTo>
                  <a:pt x="153" y="101"/>
                  <a:pt x="0" y="149"/>
                  <a:pt x="8" y="149"/>
                </a:cubicBezTo>
                <a:cubicBezTo>
                  <a:pt x="9" y="149"/>
                  <a:pt x="18" y="147"/>
                  <a:pt x="36" y="143"/>
                </a:cubicBezTo>
                <a:cubicBezTo>
                  <a:pt x="865" y="4122"/>
                  <a:pt x="1525" y="8127"/>
                  <a:pt x="2016" y="12159"/>
                </a:cubicBezTo>
                <a:cubicBezTo>
                  <a:pt x="2533" y="16352"/>
                  <a:pt x="2872" y="20563"/>
                  <a:pt x="3069" y="24783"/>
                </a:cubicBezTo>
                <a:cubicBezTo>
                  <a:pt x="3167" y="26888"/>
                  <a:pt x="3211" y="29002"/>
                  <a:pt x="3274" y="31117"/>
                </a:cubicBezTo>
                <a:cubicBezTo>
                  <a:pt x="3488" y="30992"/>
                  <a:pt x="3622" y="30787"/>
                  <a:pt x="3765" y="30599"/>
                </a:cubicBezTo>
                <a:cubicBezTo>
                  <a:pt x="5781" y="27860"/>
                  <a:pt x="6432" y="24783"/>
                  <a:pt x="5888" y="21482"/>
                </a:cubicBezTo>
                <a:cubicBezTo>
                  <a:pt x="5272" y="17762"/>
                  <a:pt x="4327" y="14113"/>
                  <a:pt x="3363" y="10473"/>
                </a:cubicBezTo>
                <a:cubicBezTo>
                  <a:pt x="2489" y="7146"/>
                  <a:pt x="1508" y="3845"/>
                  <a:pt x="401" y="589"/>
                </a:cubicBezTo>
                <a:cubicBezTo>
                  <a:pt x="330" y="375"/>
                  <a:pt x="321" y="134"/>
                  <a:pt x="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8"/>
          <p:cNvSpPr/>
          <p:nvPr/>
        </p:nvSpPr>
        <p:spPr>
          <a:xfrm>
            <a:off x="8763563" y="2139746"/>
            <a:ext cx="5188" cy="9768"/>
          </a:xfrm>
          <a:custGeom>
            <a:avLst/>
            <a:gdLst/>
            <a:ahLst/>
            <a:cxnLst/>
            <a:rect l="l" t="t" r="r" b="b"/>
            <a:pathLst>
              <a:path w="162" h="305" extrusionOk="0">
                <a:moveTo>
                  <a:pt x="1" y="1"/>
                </a:moveTo>
                <a:lnTo>
                  <a:pt x="1" y="1"/>
                </a:lnTo>
                <a:cubicBezTo>
                  <a:pt x="10" y="99"/>
                  <a:pt x="19" y="197"/>
                  <a:pt x="28" y="304"/>
                </a:cubicBezTo>
                <a:cubicBezTo>
                  <a:pt x="161" y="188"/>
                  <a:pt x="63" y="99"/>
                  <a:pt x="1" y="1"/>
                </a:cubicBezTo>
                <a:close/>
              </a:path>
            </a:pathLst>
          </a:custGeom>
          <a:solidFill>
            <a:srgbClr val="6D33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8"/>
          <p:cNvSpPr/>
          <p:nvPr/>
        </p:nvSpPr>
        <p:spPr>
          <a:xfrm>
            <a:off x="4914369" y="2170620"/>
            <a:ext cx="8615" cy="118598"/>
          </a:xfrm>
          <a:custGeom>
            <a:avLst/>
            <a:gdLst/>
            <a:ahLst/>
            <a:cxnLst/>
            <a:rect l="l" t="t" r="r" b="b"/>
            <a:pathLst>
              <a:path w="269" h="3703" extrusionOk="0">
                <a:moveTo>
                  <a:pt x="99" y="0"/>
                </a:moveTo>
                <a:cubicBezTo>
                  <a:pt x="45" y="1232"/>
                  <a:pt x="1" y="2472"/>
                  <a:pt x="206" y="3703"/>
                </a:cubicBezTo>
                <a:cubicBezTo>
                  <a:pt x="268" y="2463"/>
                  <a:pt x="268" y="1232"/>
                  <a:pt x="99" y="0"/>
                </a:cubicBezTo>
                <a:close/>
              </a:path>
            </a:pathLst>
          </a:custGeom>
          <a:solidFill>
            <a:srgbClr val="C4B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8"/>
          <p:cNvSpPr/>
          <p:nvPr/>
        </p:nvSpPr>
        <p:spPr>
          <a:xfrm>
            <a:off x="6633830" y="1111087"/>
            <a:ext cx="16014" cy="5253"/>
          </a:xfrm>
          <a:custGeom>
            <a:avLst/>
            <a:gdLst/>
            <a:ahLst/>
            <a:cxnLst/>
            <a:rect l="l" t="t" r="r" b="b"/>
            <a:pathLst>
              <a:path w="500" h="164" extrusionOk="0">
                <a:moveTo>
                  <a:pt x="329" y="0"/>
                </a:moveTo>
                <a:cubicBezTo>
                  <a:pt x="211" y="0"/>
                  <a:pt x="104" y="46"/>
                  <a:pt x="0" y="137"/>
                </a:cubicBezTo>
                <a:cubicBezTo>
                  <a:pt x="57" y="155"/>
                  <a:pt x="111" y="164"/>
                  <a:pt x="162" y="164"/>
                </a:cubicBezTo>
                <a:cubicBezTo>
                  <a:pt x="288" y="164"/>
                  <a:pt x="398" y="113"/>
                  <a:pt x="500" y="30"/>
                </a:cubicBezTo>
                <a:cubicBezTo>
                  <a:pt x="440" y="10"/>
                  <a:pt x="383" y="0"/>
                  <a:pt x="329" y="0"/>
                </a:cubicBezTo>
                <a:close/>
              </a:path>
            </a:pathLst>
          </a:custGeom>
          <a:solidFill>
            <a:srgbClr val="C4B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8"/>
          <p:cNvSpPr txBox="1">
            <a:spLocks noGrp="1"/>
          </p:cNvSpPr>
          <p:nvPr>
            <p:ph type="title"/>
          </p:nvPr>
        </p:nvSpPr>
        <p:spPr>
          <a:xfrm>
            <a:off x="742425" y="2695813"/>
            <a:ext cx="27987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Къде може да открием дигиталната библиотека на НСИ?</a:t>
            </a:r>
            <a:endParaRPr sz="2100"/>
          </a:p>
        </p:txBody>
      </p:sp>
      <p:sp>
        <p:nvSpPr>
          <p:cNvPr id="1213" name="Google Shape;1213;p28"/>
          <p:cNvSpPr txBox="1">
            <a:spLocks noGrp="1"/>
          </p:cNvSpPr>
          <p:nvPr>
            <p:ph type="title" idx="2"/>
          </p:nvPr>
        </p:nvSpPr>
        <p:spPr>
          <a:xfrm>
            <a:off x="1684575" y="1528613"/>
            <a:ext cx="914400" cy="106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214" name="Google Shape;1214;p28"/>
          <p:cNvGrpSpPr/>
          <p:nvPr/>
        </p:nvGrpSpPr>
        <p:grpSpPr>
          <a:xfrm>
            <a:off x="4214808" y="539457"/>
            <a:ext cx="541307" cy="540920"/>
            <a:chOff x="3285550" y="1349075"/>
            <a:chExt cx="496475" cy="496075"/>
          </a:xfrm>
        </p:grpSpPr>
        <p:sp>
          <p:nvSpPr>
            <p:cNvPr id="1215" name="Google Shape;1215;p28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29"/>
          <p:cNvSpPr/>
          <p:nvPr/>
        </p:nvSpPr>
        <p:spPr>
          <a:xfrm flipH="1">
            <a:off x="2853684" y="4928388"/>
            <a:ext cx="6285183" cy="215274"/>
          </a:xfrm>
          <a:custGeom>
            <a:avLst/>
            <a:gdLst/>
            <a:ahLst/>
            <a:cxnLst/>
            <a:rect l="l" t="t" r="r" b="b"/>
            <a:pathLst>
              <a:path w="196228" h="6721" extrusionOk="0">
                <a:moveTo>
                  <a:pt x="30642" y="1"/>
                </a:moveTo>
                <a:cubicBezTo>
                  <a:pt x="30545" y="1"/>
                  <a:pt x="30447" y="2"/>
                  <a:pt x="30350" y="3"/>
                </a:cubicBezTo>
                <a:cubicBezTo>
                  <a:pt x="25024" y="83"/>
                  <a:pt x="19716" y="351"/>
                  <a:pt x="14435" y="1082"/>
                </a:cubicBezTo>
                <a:cubicBezTo>
                  <a:pt x="10590" y="1609"/>
                  <a:pt x="6798" y="2358"/>
                  <a:pt x="3069" y="3402"/>
                </a:cubicBezTo>
                <a:cubicBezTo>
                  <a:pt x="2043" y="3696"/>
                  <a:pt x="1053" y="4116"/>
                  <a:pt x="1" y="4312"/>
                </a:cubicBezTo>
                <a:lnTo>
                  <a:pt x="1" y="6721"/>
                </a:lnTo>
                <a:lnTo>
                  <a:pt x="196228" y="6721"/>
                </a:lnTo>
                <a:cubicBezTo>
                  <a:pt x="195309" y="6221"/>
                  <a:pt x="194274" y="6043"/>
                  <a:pt x="193275" y="5775"/>
                </a:cubicBezTo>
                <a:cubicBezTo>
                  <a:pt x="184818" y="3464"/>
                  <a:pt x="176173" y="2251"/>
                  <a:pt x="167449" y="1600"/>
                </a:cubicBezTo>
                <a:cubicBezTo>
                  <a:pt x="163470" y="1305"/>
                  <a:pt x="159491" y="1181"/>
                  <a:pt x="155503" y="1163"/>
                </a:cubicBezTo>
                <a:cubicBezTo>
                  <a:pt x="155282" y="1162"/>
                  <a:pt x="155060" y="1162"/>
                  <a:pt x="154839" y="1162"/>
                </a:cubicBezTo>
                <a:cubicBezTo>
                  <a:pt x="149066" y="1162"/>
                  <a:pt x="143301" y="1386"/>
                  <a:pt x="137545" y="1859"/>
                </a:cubicBezTo>
                <a:cubicBezTo>
                  <a:pt x="134485" y="2108"/>
                  <a:pt x="131425" y="2376"/>
                  <a:pt x="128374" y="2760"/>
                </a:cubicBezTo>
                <a:cubicBezTo>
                  <a:pt x="124494" y="3241"/>
                  <a:pt x="120622" y="3687"/>
                  <a:pt x="116724" y="3955"/>
                </a:cubicBezTo>
                <a:cubicBezTo>
                  <a:pt x="112352" y="4249"/>
                  <a:pt x="107963" y="4392"/>
                  <a:pt x="103574" y="4455"/>
                </a:cubicBezTo>
                <a:cubicBezTo>
                  <a:pt x="102411" y="4470"/>
                  <a:pt x="101247" y="4477"/>
                  <a:pt x="100083" y="4477"/>
                </a:cubicBezTo>
                <a:cubicBezTo>
                  <a:pt x="94536" y="4477"/>
                  <a:pt x="88984" y="4315"/>
                  <a:pt x="83439" y="4116"/>
                </a:cubicBezTo>
                <a:cubicBezTo>
                  <a:pt x="81137" y="4026"/>
                  <a:pt x="78845" y="3910"/>
                  <a:pt x="76552" y="3777"/>
                </a:cubicBezTo>
                <a:cubicBezTo>
                  <a:pt x="73394" y="3598"/>
                  <a:pt x="70254" y="3384"/>
                  <a:pt x="67105" y="3179"/>
                </a:cubicBezTo>
                <a:cubicBezTo>
                  <a:pt x="65445" y="3063"/>
                  <a:pt x="63795" y="2938"/>
                  <a:pt x="62145" y="2804"/>
                </a:cubicBezTo>
                <a:cubicBezTo>
                  <a:pt x="59825" y="2617"/>
                  <a:pt x="57506" y="2421"/>
                  <a:pt x="55186" y="2224"/>
                </a:cubicBezTo>
                <a:cubicBezTo>
                  <a:pt x="53161" y="2046"/>
                  <a:pt x="51136" y="1867"/>
                  <a:pt x="49120" y="1680"/>
                </a:cubicBezTo>
                <a:cubicBezTo>
                  <a:pt x="46586" y="1439"/>
                  <a:pt x="44062" y="1189"/>
                  <a:pt x="41537" y="940"/>
                </a:cubicBezTo>
                <a:cubicBezTo>
                  <a:pt x="39619" y="752"/>
                  <a:pt x="37710" y="547"/>
                  <a:pt x="35792" y="378"/>
                </a:cubicBezTo>
                <a:cubicBezTo>
                  <a:pt x="34078" y="217"/>
                  <a:pt x="32364" y="1"/>
                  <a:pt x="306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" name="Google Shape;1236;p29"/>
          <p:cNvGrpSpPr/>
          <p:nvPr/>
        </p:nvGrpSpPr>
        <p:grpSpPr>
          <a:xfrm rot="-3600030">
            <a:off x="8233756" y="3361842"/>
            <a:ext cx="473195" cy="943425"/>
            <a:chOff x="6299050" y="981775"/>
            <a:chExt cx="582600" cy="1161550"/>
          </a:xfrm>
        </p:grpSpPr>
        <p:sp>
          <p:nvSpPr>
            <p:cNvPr id="1237" name="Google Shape;1237;p29"/>
            <p:cNvSpPr/>
            <p:nvPr/>
          </p:nvSpPr>
          <p:spPr>
            <a:xfrm>
              <a:off x="6299050" y="1639325"/>
              <a:ext cx="582600" cy="504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6299050" y="98177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6299050" y="131142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29"/>
          <p:cNvGrpSpPr/>
          <p:nvPr/>
        </p:nvGrpSpPr>
        <p:grpSpPr>
          <a:xfrm>
            <a:off x="5289001" y="429436"/>
            <a:ext cx="714229" cy="713653"/>
            <a:chOff x="3285550" y="1349075"/>
            <a:chExt cx="496475" cy="496075"/>
          </a:xfrm>
        </p:grpSpPr>
        <p:sp>
          <p:nvSpPr>
            <p:cNvPr id="1241" name="Google Shape;1241;p29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7" name="Google Shape;1257;p29"/>
          <p:cNvSpPr/>
          <p:nvPr/>
        </p:nvSpPr>
        <p:spPr>
          <a:xfrm>
            <a:off x="3953588" y="2430300"/>
            <a:ext cx="282900" cy="282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9"/>
          <p:cNvSpPr txBox="1">
            <a:spLocks noGrp="1"/>
          </p:cNvSpPr>
          <p:nvPr>
            <p:ph type="title"/>
          </p:nvPr>
        </p:nvSpPr>
        <p:spPr>
          <a:xfrm>
            <a:off x="251650" y="1014875"/>
            <a:ext cx="3709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Къде може да открием дигиталната библиотека на НСИ?</a:t>
            </a:r>
            <a:endParaRPr sz="4300"/>
          </a:p>
        </p:txBody>
      </p:sp>
      <p:grpSp>
        <p:nvGrpSpPr>
          <p:cNvPr id="1259" name="Google Shape;1259;p29"/>
          <p:cNvGrpSpPr/>
          <p:nvPr/>
        </p:nvGrpSpPr>
        <p:grpSpPr>
          <a:xfrm>
            <a:off x="164650" y="3970856"/>
            <a:ext cx="1116375" cy="805844"/>
            <a:chOff x="1190300" y="3984881"/>
            <a:chExt cx="1116375" cy="805844"/>
          </a:xfrm>
        </p:grpSpPr>
        <p:sp>
          <p:nvSpPr>
            <p:cNvPr id="1260" name="Google Shape;1260;p29"/>
            <p:cNvSpPr/>
            <p:nvPr/>
          </p:nvSpPr>
          <p:spPr>
            <a:xfrm rot="5400000">
              <a:off x="1927099" y="4414228"/>
              <a:ext cx="150900" cy="231600"/>
            </a:xfrm>
            <a:prstGeom prst="chevron">
              <a:avLst>
                <a:gd name="adj" fmla="val 65456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9"/>
            <p:cNvSpPr/>
            <p:nvPr/>
          </p:nvSpPr>
          <p:spPr>
            <a:xfrm rot="5400000">
              <a:off x="1927099" y="4208292"/>
              <a:ext cx="150900" cy="231600"/>
            </a:xfrm>
            <a:prstGeom prst="chevron">
              <a:avLst>
                <a:gd name="adj" fmla="val 65456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9"/>
            <p:cNvSpPr/>
            <p:nvPr/>
          </p:nvSpPr>
          <p:spPr>
            <a:xfrm rot="5400000">
              <a:off x="1544799" y="3944531"/>
              <a:ext cx="150900" cy="231600"/>
            </a:xfrm>
            <a:prstGeom prst="chevron">
              <a:avLst>
                <a:gd name="adj" fmla="val 6545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1190300" y="4057450"/>
              <a:ext cx="69600" cy="6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1585450" y="4721125"/>
              <a:ext cx="69600" cy="696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2237075" y="4248650"/>
              <a:ext cx="69600" cy="696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2237075" y="4495225"/>
              <a:ext cx="69600" cy="6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7" name="Google Shape;1267;p29"/>
          <p:cNvSpPr/>
          <p:nvPr/>
        </p:nvSpPr>
        <p:spPr>
          <a:xfrm>
            <a:off x="2853675" y="4059625"/>
            <a:ext cx="156000" cy="15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9"/>
          <p:cNvSpPr txBox="1"/>
          <p:nvPr/>
        </p:nvSpPr>
        <p:spPr>
          <a:xfrm>
            <a:off x="454000" y="2060363"/>
            <a:ext cx="33045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При отварянето на онлайн страницата на Националния статистически институт ще откриете опцията “дигитална библиотека”.</a:t>
            </a:r>
            <a:endParaRPr sz="19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" name="RPReplay_Final16818192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8937" y="486512"/>
            <a:ext cx="1916841" cy="4143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4" name="Google Shape;1274;p30"/>
          <p:cNvPicPr preferRelativeResize="0"/>
          <p:nvPr/>
        </p:nvPicPr>
        <p:blipFill rotWithShape="1">
          <a:blip r:embed="rId3">
            <a:alphaModFix/>
          </a:blip>
          <a:srcRect l="13412" t="42963" b="11729"/>
          <a:stretch/>
        </p:blipFill>
        <p:spPr>
          <a:xfrm>
            <a:off x="4822025" y="539400"/>
            <a:ext cx="4120226" cy="32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30"/>
          <p:cNvSpPr/>
          <p:nvPr/>
        </p:nvSpPr>
        <p:spPr>
          <a:xfrm>
            <a:off x="4747218" y="21"/>
            <a:ext cx="4396959" cy="5138076"/>
          </a:xfrm>
          <a:custGeom>
            <a:avLst/>
            <a:gdLst/>
            <a:ahLst/>
            <a:cxnLst/>
            <a:rect l="l" t="t" r="r" b="b"/>
            <a:pathLst>
              <a:path w="137287" h="160427" extrusionOk="0">
                <a:moveTo>
                  <a:pt x="94439" y="31272"/>
                </a:moveTo>
                <a:cubicBezTo>
                  <a:pt x="98069" y="31272"/>
                  <a:pt x="101636" y="31733"/>
                  <a:pt x="105028" y="33321"/>
                </a:cubicBezTo>
                <a:cubicBezTo>
                  <a:pt x="105688" y="33624"/>
                  <a:pt x="106331" y="33963"/>
                  <a:pt x="106759" y="34578"/>
                </a:cubicBezTo>
                <a:cubicBezTo>
                  <a:pt x="107223" y="35033"/>
                  <a:pt x="107856" y="35221"/>
                  <a:pt x="108383" y="35587"/>
                </a:cubicBezTo>
                <a:cubicBezTo>
                  <a:pt x="110925" y="37317"/>
                  <a:pt x="113075" y="39467"/>
                  <a:pt x="114948" y="41894"/>
                </a:cubicBezTo>
                <a:cubicBezTo>
                  <a:pt x="117723" y="45507"/>
                  <a:pt x="119757" y="49530"/>
                  <a:pt x="121434" y="53741"/>
                </a:cubicBezTo>
                <a:cubicBezTo>
                  <a:pt x="122933" y="57496"/>
                  <a:pt x="124066" y="61359"/>
                  <a:pt x="125020" y="65276"/>
                </a:cubicBezTo>
                <a:cubicBezTo>
                  <a:pt x="125145" y="65793"/>
                  <a:pt x="125101" y="66346"/>
                  <a:pt x="125404" y="66810"/>
                </a:cubicBezTo>
                <a:cubicBezTo>
                  <a:pt x="125493" y="66899"/>
                  <a:pt x="125493" y="67006"/>
                  <a:pt x="125431" y="67113"/>
                </a:cubicBezTo>
                <a:cubicBezTo>
                  <a:pt x="125359" y="67310"/>
                  <a:pt x="125431" y="67461"/>
                  <a:pt x="125556" y="67613"/>
                </a:cubicBezTo>
                <a:cubicBezTo>
                  <a:pt x="126180" y="69201"/>
                  <a:pt x="126555" y="70860"/>
                  <a:pt x="126858" y="72528"/>
                </a:cubicBezTo>
                <a:cubicBezTo>
                  <a:pt x="127491" y="75945"/>
                  <a:pt x="127946" y="79380"/>
                  <a:pt x="128276" y="82832"/>
                </a:cubicBezTo>
                <a:cubicBezTo>
                  <a:pt x="128517" y="85268"/>
                  <a:pt x="128705" y="87712"/>
                  <a:pt x="128838" y="90165"/>
                </a:cubicBezTo>
                <a:cubicBezTo>
                  <a:pt x="128954" y="92431"/>
                  <a:pt x="129008" y="94697"/>
                  <a:pt x="129124" y="96963"/>
                </a:cubicBezTo>
                <a:cubicBezTo>
                  <a:pt x="129160" y="97525"/>
                  <a:pt x="129079" y="98078"/>
                  <a:pt x="128794" y="98587"/>
                </a:cubicBezTo>
                <a:cubicBezTo>
                  <a:pt x="128714" y="99836"/>
                  <a:pt x="128812" y="101093"/>
                  <a:pt x="128642" y="102351"/>
                </a:cubicBezTo>
                <a:cubicBezTo>
                  <a:pt x="128205" y="105652"/>
                  <a:pt x="126662" y="108293"/>
                  <a:pt x="124075" y="110344"/>
                </a:cubicBezTo>
                <a:cubicBezTo>
                  <a:pt x="121943" y="112031"/>
                  <a:pt x="119489" y="113074"/>
                  <a:pt x="116920" y="113850"/>
                </a:cubicBezTo>
                <a:cubicBezTo>
                  <a:pt x="114119" y="114689"/>
                  <a:pt x="111255" y="115162"/>
                  <a:pt x="108356" y="115492"/>
                </a:cubicBezTo>
                <a:cubicBezTo>
                  <a:pt x="104964" y="115882"/>
                  <a:pt x="101561" y="115994"/>
                  <a:pt x="98157" y="115994"/>
                </a:cubicBezTo>
                <a:cubicBezTo>
                  <a:pt x="96028" y="115994"/>
                  <a:pt x="93899" y="115950"/>
                  <a:pt x="91772" y="115902"/>
                </a:cubicBezTo>
                <a:cubicBezTo>
                  <a:pt x="89015" y="115831"/>
                  <a:pt x="86267" y="115635"/>
                  <a:pt x="83520" y="115438"/>
                </a:cubicBezTo>
                <a:cubicBezTo>
                  <a:pt x="80701" y="115224"/>
                  <a:pt x="77881" y="114948"/>
                  <a:pt x="75062" y="114689"/>
                </a:cubicBezTo>
                <a:cubicBezTo>
                  <a:pt x="73251" y="114528"/>
                  <a:pt x="71440" y="114341"/>
                  <a:pt x="69630" y="114189"/>
                </a:cubicBezTo>
                <a:cubicBezTo>
                  <a:pt x="69340" y="114161"/>
                  <a:pt x="69062" y="114010"/>
                  <a:pt x="68768" y="114010"/>
                </a:cubicBezTo>
                <a:cubicBezTo>
                  <a:pt x="68691" y="114010"/>
                  <a:pt x="68612" y="114021"/>
                  <a:pt x="68532" y="114047"/>
                </a:cubicBezTo>
                <a:cubicBezTo>
                  <a:pt x="68149" y="114190"/>
                  <a:pt x="67755" y="114236"/>
                  <a:pt x="67361" y="114236"/>
                </a:cubicBezTo>
                <a:cubicBezTo>
                  <a:pt x="66874" y="114236"/>
                  <a:pt x="66387" y="114166"/>
                  <a:pt x="65918" y="114127"/>
                </a:cubicBezTo>
                <a:cubicBezTo>
                  <a:pt x="61725" y="113761"/>
                  <a:pt x="57533" y="113271"/>
                  <a:pt x="53340" y="112887"/>
                </a:cubicBezTo>
                <a:cubicBezTo>
                  <a:pt x="50735" y="112655"/>
                  <a:pt x="48130" y="112432"/>
                  <a:pt x="45525" y="112245"/>
                </a:cubicBezTo>
                <a:cubicBezTo>
                  <a:pt x="42483" y="112039"/>
                  <a:pt x="39441" y="112039"/>
                  <a:pt x="36399" y="111932"/>
                </a:cubicBezTo>
                <a:cubicBezTo>
                  <a:pt x="31010" y="111745"/>
                  <a:pt x="25774" y="110817"/>
                  <a:pt x="20956" y="108212"/>
                </a:cubicBezTo>
                <a:cubicBezTo>
                  <a:pt x="17682" y="106446"/>
                  <a:pt x="14944" y="104064"/>
                  <a:pt x="12749" y="101058"/>
                </a:cubicBezTo>
                <a:cubicBezTo>
                  <a:pt x="9395" y="96463"/>
                  <a:pt x="7655" y="91227"/>
                  <a:pt x="6567" y="85723"/>
                </a:cubicBezTo>
                <a:cubicBezTo>
                  <a:pt x="5853" y="82101"/>
                  <a:pt x="5434" y="78452"/>
                  <a:pt x="5228" y="74768"/>
                </a:cubicBezTo>
                <a:cubicBezTo>
                  <a:pt x="5166" y="73643"/>
                  <a:pt x="5148" y="72519"/>
                  <a:pt x="5068" y="71404"/>
                </a:cubicBezTo>
                <a:cubicBezTo>
                  <a:pt x="5318" y="70236"/>
                  <a:pt x="5175" y="69040"/>
                  <a:pt x="5211" y="67863"/>
                </a:cubicBezTo>
                <a:cubicBezTo>
                  <a:pt x="5211" y="67765"/>
                  <a:pt x="5237" y="67675"/>
                  <a:pt x="5300" y="67595"/>
                </a:cubicBezTo>
                <a:cubicBezTo>
                  <a:pt x="5300" y="66096"/>
                  <a:pt x="5300" y="64607"/>
                  <a:pt x="5550" y="63126"/>
                </a:cubicBezTo>
                <a:cubicBezTo>
                  <a:pt x="6031" y="60324"/>
                  <a:pt x="7218" y="57835"/>
                  <a:pt x="8904" y="55578"/>
                </a:cubicBezTo>
                <a:cubicBezTo>
                  <a:pt x="10813" y="53027"/>
                  <a:pt x="13186" y="50966"/>
                  <a:pt x="15800" y="49155"/>
                </a:cubicBezTo>
                <a:cubicBezTo>
                  <a:pt x="19913" y="46310"/>
                  <a:pt x="24400" y="44195"/>
                  <a:pt x="29057" y="42411"/>
                </a:cubicBezTo>
                <a:cubicBezTo>
                  <a:pt x="34891" y="40163"/>
                  <a:pt x="40904" y="38495"/>
                  <a:pt x="46997" y="37112"/>
                </a:cubicBezTo>
                <a:cubicBezTo>
                  <a:pt x="50405" y="36336"/>
                  <a:pt x="53839" y="35685"/>
                  <a:pt x="57283" y="35060"/>
                </a:cubicBezTo>
                <a:cubicBezTo>
                  <a:pt x="57368" y="35046"/>
                  <a:pt x="57455" y="35043"/>
                  <a:pt x="57543" y="35043"/>
                </a:cubicBezTo>
                <a:cubicBezTo>
                  <a:pt x="57625" y="35043"/>
                  <a:pt x="57707" y="35046"/>
                  <a:pt x="57789" y="35046"/>
                </a:cubicBezTo>
                <a:cubicBezTo>
                  <a:pt x="58018" y="35046"/>
                  <a:pt x="58243" y="35024"/>
                  <a:pt x="58443" y="34855"/>
                </a:cubicBezTo>
                <a:cubicBezTo>
                  <a:pt x="58585" y="34739"/>
                  <a:pt x="58764" y="34766"/>
                  <a:pt x="58924" y="34703"/>
                </a:cubicBezTo>
                <a:cubicBezTo>
                  <a:pt x="59156" y="34703"/>
                  <a:pt x="59361" y="34623"/>
                  <a:pt x="59575" y="34552"/>
                </a:cubicBezTo>
                <a:cubicBezTo>
                  <a:pt x="62600" y="33713"/>
                  <a:pt x="65713" y="33454"/>
                  <a:pt x="68809" y="33053"/>
                </a:cubicBezTo>
                <a:cubicBezTo>
                  <a:pt x="71690" y="32678"/>
                  <a:pt x="74581" y="32402"/>
                  <a:pt x="77480" y="32143"/>
                </a:cubicBezTo>
                <a:cubicBezTo>
                  <a:pt x="79229" y="31991"/>
                  <a:pt x="80995" y="31902"/>
                  <a:pt x="82743" y="31759"/>
                </a:cubicBezTo>
                <a:cubicBezTo>
                  <a:pt x="85777" y="31519"/>
                  <a:pt x="88819" y="31492"/>
                  <a:pt x="91861" y="31340"/>
                </a:cubicBezTo>
                <a:cubicBezTo>
                  <a:pt x="92723" y="31298"/>
                  <a:pt x="93583" y="31272"/>
                  <a:pt x="94439" y="31272"/>
                </a:cubicBezTo>
                <a:close/>
                <a:moveTo>
                  <a:pt x="1" y="1"/>
                </a:moveTo>
                <a:lnTo>
                  <a:pt x="1" y="160427"/>
                </a:lnTo>
                <a:lnTo>
                  <a:pt x="137090" y="160427"/>
                </a:lnTo>
                <a:lnTo>
                  <a:pt x="137090" y="148080"/>
                </a:lnTo>
                <a:cubicBezTo>
                  <a:pt x="137162" y="148036"/>
                  <a:pt x="137224" y="147973"/>
                  <a:pt x="137287" y="147902"/>
                </a:cubicBezTo>
                <a:lnTo>
                  <a:pt x="137287" y="3863"/>
                </a:lnTo>
                <a:cubicBezTo>
                  <a:pt x="137224" y="3783"/>
                  <a:pt x="137162" y="3730"/>
                  <a:pt x="137090" y="3676"/>
                </a:cubicBezTo>
                <a:lnTo>
                  <a:pt x="13709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0"/>
          <p:cNvSpPr/>
          <p:nvPr/>
        </p:nvSpPr>
        <p:spPr>
          <a:xfrm>
            <a:off x="5832085" y="309"/>
            <a:ext cx="3312092" cy="184895"/>
          </a:xfrm>
          <a:custGeom>
            <a:avLst/>
            <a:gdLst/>
            <a:ahLst/>
            <a:cxnLst/>
            <a:rect l="l" t="t" r="r" b="b"/>
            <a:pathLst>
              <a:path w="103414" h="5773" extrusionOk="0">
                <a:moveTo>
                  <a:pt x="1" y="1"/>
                </a:moveTo>
                <a:cubicBezTo>
                  <a:pt x="126" y="117"/>
                  <a:pt x="286" y="125"/>
                  <a:pt x="447" y="134"/>
                </a:cubicBezTo>
                <a:cubicBezTo>
                  <a:pt x="2686" y="348"/>
                  <a:pt x="4925" y="572"/>
                  <a:pt x="7156" y="777"/>
                </a:cubicBezTo>
                <a:cubicBezTo>
                  <a:pt x="11465" y="1187"/>
                  <a:pt x="15764" y="1749"/>
                  <a:pt x="20055" y="2284"/>
                </a:cubicBezTo>
                <a:cubicBezTo>
                  <a:pt x="24775" y="2882"/>
                  <a:pt x="29494" y="3507"/>
                  <a:pt x="34213" y="4051"/>
                </a:cubicBezTo>
                <a:cubicBezTo>
                  <a:pt x="38602" y="4559"/>
                  <a:pt x="42991" y="4970"/>
                  <a:pt x="47398" y="5255"/>
                </a:cubicBezTo>
                <a:cubicBezTo>
                  <a:pt x="52064" y="5567"/>
                  <a:pt x="56748" y="5728"/>
                  <a:pt x="61422" y="5764"/>
                </a:cubicBezTo>
                <a:cubicBezTo>
                  <a:pt x="62036" y="5770"/>
                  <a:pt x="62649" y="5773"/>
                  <a:pt x="63262" y="5773"/>
                </a:cubicBezTo>
                <a:cubicBezTo>
                  <a:pt x="67868" y="5773"/>
                  <a:pt x="72472" y="5606"/>
                  <a:pt x="77070" y="5425"/>
                </a:cubicBezTo>
                <a:cubicBezTo>
                  <a:pt x="79077" y="5344"/>
                  <a:pt x="81075" y="5210"/>
                  <a:pt x="83083" y="5094"/>
                </a:cubicBezTo>
                <a:cubicBezTo>
                  <a:pt x="86312" y="4898"/>
                  <a:pt x="89542" y="4702"/>
                  <a:pt x="92771" y="4497"/>
                </a:cubicBezTo>
                <a:cubicBezTo>
                  <a:pt x="94876" y="4363"/>
                  <a:pt x="96982" y="4185"/>
                  <a:pt x="99096" y="4077"/>
                </a:cubicBezTo>
                <a:cubicBezTo>
                  <a:pt x="100338" y="4016"/>
                  <a:pt x="101581" y="3841"/>
                  <a:pt x="102829" y="3841"/>
                </a:cubicBezTo>
                <a:cubicBezTo>
                  <a:pt x="103024" y="3841"/>
                  <a:pt x="103219" y="3845"/>
                  <a:pt x="103414" y="3854"/>
                </a:cubicBezTo>
                <a:lnTo>
                  <a:pt x="1034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0"/>
          <p:cNvSpPr/>
          <p:nvPr/>
        </p:nvSpPr>
        <p:spPr>
          <a:xfrm>
            <a:off x="4837792" y="2164919"/>
            <a:ext cx="2104367" cy="1621873"/>
          </a:xfrm>
          <a:custGeom>
            <a:avLst/>
            <a:gdLst/>
            <a:ahLst/>
            <a:cxnLst/>
            <a:rect l="l" t="t" r="r" b="b"/>
            <a:pathLst>
              <a:path w="65705" h="50640" extrusionOk="0">
                <a:moveTo>
                  <a:pt x="2472" y="0"/>
                </a:moveTo>
                <a:cubicBezTo>
                  <a:pt x="2293" y="54"/>
                  <a:pt x="2240" y="214"/>
                  <a:pt x="2169" y="357"/>
                </a:cubicBezTo>
                <a:cubicBezTo>
                  <a:pt x="759" y="3301"/>
                  <a:pt x="1" y="6370"/>
                  <a:pt x="331" y="9661"/>
                </a:cubicBezTo>
                <a:cubicBezTo>
                  <a:pt x="438" y="10705"/>
                  <a:pt x="643" y="11722"/>
                  <a:pt x="857" y="12739"/>
                </a:cubicBezTo>
                <a:cubicBezTo>
                  <a:pt x="1972" y="17940"/>
                  <a:pt x="3284" y="23088"/>
                  <a:pt x="5157" y="28074"/>
                </a:cubicBezTo>
                <a:cubicBezTo>
                  <a:pt x="6754" y="32321"/>
                  <a:pt x="8699" y="36380"/>
                  <a:pt x="11429" y="40037"/>
                </a:cubicBezTo>
                <a:cubicBezTo>
                  <a:pt x="15862" y="45970"/>
                  <a:pt x="21706" y="49520"/>
                  <a:pt x="29101" y="50404"/>
                </a:cubicBezTo>
                <a:cubicBezTo>
                  <a:pt x="30455" y="50563"/>
                  <a:pt x="31807" y="50639"/>
                  <a:pt x="33155" y="50639"/>
                </a:cubicBezTo>
                <a:cubicBezTo>
                  <a:pt x="35726" y="50639"/>
                  <a:pt x="38287" y="50363"/>
                  <a:pt x="40832" y="49859"/>
                </a:cubicBezTo>
                <a:cubicBezTo>
                  <a:pt x="45998" y="48842"/>
                  <a:pt x="51216" y="48147"/>
                  <a:pt x="56444" y="47567"/>
                </a:cubicBezTo>
                <a:cubicBezTo>
                  <a:pt x="59317" y="47255"/>
                  <a:pt x="62189" y="47005"/>
                  <a:pt x="65062" y="46719"/>
                </a:cubicBezTo>
                <a:cubicBezTo>
                  <a:pt x="65312" y="46701"/>
                  <a:pt x="65544" y="46675"/>
                  <a:pt x="65704" y="46452"/>
                </a:cubicBezTo>
                <a:cubicBezTo>
                  <a:pt x="64509" y="46336"/>
                  <a:pt x="63313" y="46220"/>
                  <a:pt x="62118" y="46095"/>
                </a:cubicBezTo>
                <a:cubicBezTo>
                  <a:pt x="59326" y="45809"/>
                  <a:pt x="56533" y="45533"/>
                  <a:pt x="53741" y="45238"/>
                </a:cubicBezTo>
                <a:cubicBezTo>
                  <a:pt x="50476" y="44899"/>
                  <a:pt x="47202" y="44605"/>
                  <a:pt x="43919" y="44364"/>
                </a:cubicBezTo>
                <a:cubicBezTo>
                  <a:pt x="40538" y="44114"/>
                  <a:pt x="37139" y="44043"/>
                  <a:pt x="33749" y="43981"/>
                </a:cubicBezTo>
                <a:cubicBezTo>
                  <a:pt x="30421" y="43918"/>
                  <a:pt x="27139" y="43472"/>
                  <a:pt x="23936" y="42562"/>
                </a:cubicBezTo>
                <a:cubicBezTo>
                  <a:pt x="17727" y="40796"/>
                  <a:pt x="12758" y="37325"/>
                  <a:pt x="9252" y="31857"/>
                </a:cubicBezTo>
                <a:cubicBezTo>
                  <a:pt x="7334" y="28859"/>
                  <a:pt x="6014" y="25594"/>
                  <a:pt x="5068" y="22178"/>
                </a:cubicBezTo>
                <a:cubicBezTo>
                  <a:pt x="3409" y="16201"/>
                  <a:pt x="2793" y="10063"/>
                  <a:pt x="2597" y="3881"/>
                </a:cubicBezTo>
                <a:cubicBezTo>
                  <a:pt x="2436" y="2650"/>
                  <a:pt x="2650" y="1410"/>
                  <a:pt x="2490" y="178"/>
                </a:cubicBezTo>
                <a:cubicBezTo>
                  <a:pt x="2481" y="116"/>
                  <a:pt x="2472" y="62"/>
                  <a:pt x="24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0"/>
          <p:cNvSpPr/>
          <p:nvPr/>
        </p:nvSpPr>
        <p:spPr>
          <a:xfrm>
            <a:off x="6618969" y="864507"/>
            <a:ext cx="1556344" cy="251832"/>
          </a:xfrm>
          <a:custGeom>
            <a:avLst/>
            <a:gdLst/>
            <a:ahLst/>
            <a:cxnLst/>
            <a:rect l="l" t="t" r="r" b="b"/>
            <a:pathLst>
              <a:path w="48594" h="7863" extrusionOk="0">
                <a:moveTo>
                  <a:pt x="31211" y="0"/>
                </a:moveTo>
                <a:cubicBezTo>
                  <a:pt x="30961" y="0"/>
                  <a:pt x="30710" y="4"/>
                  <a:pt x="30457" y="13"/>
                </a:cubicBezTo>
                <a:cubicBezTo>
                  <a:pt x="28280" y="84"/>
                  <a:pt x="26166" y="539"/>
                  <a:pt x="24052" y="1012"/>
                </a:cubicBezTo>
                <a:cubicBezTo>
                  <a:pt x="16157" y="2778"/>
                  <a:pt x="8368" y="4964"/>
                  <a:pt x="696" y="7533"/>
                </a:cubicBezTo>
                <a:cubicBezTo>
                  <a:pt x="447" y="7613"/>
                  <a:pt x="197" y="7676"/>
                  <a:pt x="1" y="7863"/>
                </a:cubicBezTo>
                <a:lnTo>
                  <a:pt x="464" y="7836"/>
                </a:lnTo>
                <a:cubicBezTo>
                  <a:pt x="625" y="7738"/>
                  <a:pt x="812" y="7827"/>
                  <a:pt x="964" y="7729"/>
                </a:cubicBezTo>
                <a:cubicBezTo>
                  <a:pt x="1098" y="7711"/>
                  <a:pt x="1232" y="7702"/>
                  <a:pt x="1365" y="7685"/>
                </a:cubicBezTo>
                <a:cubicBezTo>
                  <a:pt x="5157" y="7051"/>
                  <a:pt x="8975" y="6561"/>
                  <a:pt x="12793" y="6132"/>
                </a:cubicBezTo>
                <a:cubicBezTo>
                  <a:pt x="16112" y="5767"/>
                  <a:pt x="19439" y="5472"/>
                  <a:pt x="22776" y="5240"/>
                </a:cubicBezTo>
                <a:cubicBezTo>
                  <a:pt x="27522" y="4901"/>
                  <a:pt x="32277" y="4687"/>
                  <a:pt x="37032" y="4687"/>
                </a:cubicBezTo>
                <a:cubicBezTo>
                  <a:pt x="41037" y="4687"/>
                  <a:pt x="44811" y="5615"/>
                  <a:pt x="48317" y="7586"/>
                </a:cubicBezTo>
                <a:cubicBezTo>
                  <a:pt x="48593" y="7310"/>
                  <a:pt x="48263" y="7221"/>
                  <a:pt x="48147" y="7114"/>
                </a:cubicBezTo>
                <a:cubicBezTo>
                  <a:pt x="46881" y="5945"/>
                  <a:pt x="45534" y="4901"/>
                  <a:pt x="44097" y="3965"/>
                </a:cubicBezTo>
                <a:cubicBezTo>
                  <a:pt x="40151" y="1416"/>
                  <a:pt x="35884" y="0"/>
                  <a:pt x="312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30"/>
          <p:cNvGrpSpPr/>
          <p:nvPr/>
        </p:nvGrpSpPr>
        <p:grpSpPr>
          <a:xfrm>
            <a:off x="7545963" y="4067752"/>
            <a:ext cx="884931" cy="536356"/>
            <a:chOff x="7867315" y="323427"/>
            <a:chExt cx="884931" cy="536356"/>
          </a:xfrm>
        </p:grpSpPr>
        <p:grpSp>
          <p:nvGrpSpPr>
            <p:cNvPr id="1280" name="Google Shape;1280;p30"/>
            <p:cNvGrpSpPr/>
            <p:nvPr/>
          </p:nvGrpSpPr>
          <p:grpSpPr>
            <a:xfrm flipH="1">
              <a:off x="7867315" y="323427"/>
              <a:ext cx="536838" cy="536356"/>
              <a:chOff x="3285550" y="1349075"/>
              <a:chExt cx="496475" cy="496075"/>
            </a:xfrm>
          </p:grpSpPr>
          <p:sp>
            <p:nvSpPr>
              <p:cNvPr id="1281" name="Google Shape;1281;p30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0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0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0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0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0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0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0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0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0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0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0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0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0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0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0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7" name="Google Shape;1297;p30"/>
            <p:cNvGrpSpPr/>
            <p:nvPr/>
          </p:nvGrpSpPr>
          <p:grpSpPr>
            <a:xfrm flipH="1">
              <a:off x="8215408" y="323427"/>
              <a:ext cx="536838" cy="536356"/>
              <a:chOff x="3285550" y="1349075"/>
              <a:chExt cx="496475" cy="496075"/>
            </a:xfrm>
          </p:grpSpPr>
          <p:sp>
            <p:nvSpPr>
              <p:cNvPr id="1298" name="Google Shape;1298;p30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0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0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0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0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0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0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0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0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0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0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0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0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0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0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0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4" name="Google Shape;1314;p30"/>
          <p:cNvSpPr/>
          <p:nvPr/>
        </p:nvSpPr>
        <p:spPr>
          <a:xfrm>
            <a:off x="6417028" y="399675"/>
            <a:ext cx="279600" cy="27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0"/>
          <p:cNvSpPr/>
          <p:nvPr/>
        </p:nvSpPr>
        <p:spPr>
          <a:xfrm>
            <a:off x="5470025" y="4227225"/>
            <a:ext cx="377100" cy="377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6" name="Google Shape;1316;p30"/>
          <p:cNvGrpSpPr/>
          <p:nvPr/>
        </p:nvGrpSpPr>
        <p:grpSpPr>
          <a:xfrm rot="-3600263">
            <a:off x="4310430" y="3392718"/>
            <a:ext cx="350072" cy="697952"/>
            <a:chOff x="6299050" y="981775"/>
            <a:chExt cx="582600" cy="1161550"/>
          </a:xfrm>
        </p:grpSpPr>
        <p:sp>
          <p:nvSpPr>
            <p:cNvPr id="1317" name="Google Shape;1317;p30"/>
            <p:cNvSpPr/>
            <p:nvPr/>
          </p:nvSpPr>
          <p:spPr>
            <a:xfrm>
              <a:off x="6299050" y="1639325"/>
              <a:ext cx="582600" cy="504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6299050" y="98177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6299050" y="131142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0" name="Google Shape;1320;p30"/>
          <p:cNvSpPr/>
          <p:nvPr/>
        </p:nvSpPr>
        <p:spPr>
          <a:xfrm>
            <a:off x="4700650" y="4735030"/>
            <a:ext cx="4443527" cy="408223"/>
          </a:xfrm>
          <a:custGeom>
            <a:avLst/>
            <a:gdLst/>
            <a:ahLst/>
            <a:cxnLst/>
            <a:rect l="l" t="t" r="r" b="b"/>
            <a:pathLst>
              <a:path w="138741" h="12746" extrusionOk="0">
                <a:moveTo>
                  <a:pt x="137154" y="1"/>
                </a:moveTo>
                <a:cubicBezTo>
                  <a:pt x="135649" y="1"/>
                  <a:pt x="134156" y="160"/>
                  <a:pt x="132683" y="470"/>
                </a:cubicBezTo>
                <a:cubicBezTo>
                  <a:pt x="128107" y="1443"/>
                  <a:pt x="123548" y="2460"/>
                  <a:pt x="118936" y="3191"/>
                </a:cubicBezTo>
                <a:cubicBezTo>
                  <a:pt x="114841" y="3833"/>
                  <a:pt x="110738" y="4395"/>
                  <a:pt x="106625" y="4859"/>
                </a:cubicBezTo>
                <a:cubicBezTo>
                  <a:pt x="103065" y="5261"/>
                  <a:pt x="99497" y="5582"/>
                  <a:pt x="95929" y="5885"/>
                </a:cubicBezTo>
                <a:cubicBezTo>
                  <a:pt x="91584" y="6251"/>
                  <a:pt x="87240" y="6528"/>
                  <a:pt x="82886" y="6768"/>
                </a:cubicBezTo>
                <a:cubicBezTo>
                  <a:pt x="79228" y="6974"/>
                  <a:pt x="75562" y="7134"/>
                  <a:pt x="71904" y="7241"/>
                </a:cubicBezTo>
                <a:cubicBezTo>
                  <a:pt x="66935" y="7384"/>
                  <a:pt x="61957" y="7500"/>
                  <a:pt x="56979" y="7553"/>
                </a:cubicBezTo>
                <a:cubicBezTo>
                  <a:pt x="54263" y="7586"/>
                  <a:pt x="51545" y="7605"/>
                  <a:pt x="48827" y="7605"/>
                </a:cubicBezTo>
                <a:cubicBezTo>
                  <a:pt x="45555" y="7605"/>
                  <a:pt x="42282" y="7577"/>
                  <a:pt x="39012" y="7509"/>
                </a:cubicBezTo>
                <a:cubicBezTo>
                  <a:pt x="37892" y="7484"/>
                  <a:pt x="36771" y="7471"/>
                  <a:pt x="35651" y="7471"/>
                </a:cubicBezTo>
                <a:cubicBezTo>
                  <a:pt x="31636" y="7471"/>
                  <a:pt x="27625" y="7627"/>
                  <a:pt x="23615" y="7892"/>
                </a:cubicBezTo>
                <a:cubicBezTo>
                  <a:pt x="18860" y="8205"/>
                  <a:pt x="14140" y="8740"/>
                  <a:pt x="9475" y="9695"/>
                </a:cubicBezTo>
                <a:cubicBezTo>
                  <a:pt x="6513" y="10292"/>
                  <a:pt x="3596" y="11059"/>
                  <a:pt x="812" y="12273"/>
                </a:cubicBezTo>
                <a:cubicBezTo>
                  <a:pt x="527" y="12398"/>
                  <a:pt x="197" y="12451"/>
                  <a:pt x="1" y="12746"/>
                </a:cubicBezTo>
                <a:lnTo>
                  <a:pt x="138741" y="12746"/>
                </a:lnTo>
                <a:lnTo>
                  <a:pt x="138741" y="60"/>
                </a:lnTo>
                <a:cubicBezTo>
                  <a:pt x="138210" y="20"/>
                  <a:pt x="137681" y="1"/>
                  <a:pt x="1371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0"/>
          <p:cNvSpPr/>
          <p:nvPr/>
        </p:nvSpPr>
        <p:spPr>
          <a:xfrm>
            <a:off x="8767310" y="2160916"/>
            <a:ext cx="206001" cy="996600"/>
          </a:xfrm>
          <a:custGeom>
            <a:avLst/>
            <a:gdLst/>
            <a:ahLst/>
            <a:cxnLst/>
            <a:rect l="l" t="t" r="r" b="b"/>
            <a:pathLst>
              <a:path w="6432" h="31117" extrusionOk="0">
                <a:moveTo>
                  <a:pt x="98" y="0"/>
                </a:moveTo>
                <a:cubicBezTo>
                  <a:pt x="89" y="18"/>
                  <a:pt x="71" y="72"/>
                  <a:pt x="71" y="72"/>
                </a:cubicBezTo>
                <a:cubicBezTo>
                  <a:pt x="153" y="101"/>
                  <a:pt x="0" y="149"/>
                  <a:pt x="8" y="149"/>
                </a:cubicBezTo>
                <a:cubicBezTo>
                  <a:pt x="9" y="149"/>
                  <a:pt x="18" y="147"/>
                  <a:pt x="36" y="143"/>
                </a:cubicBezTo>
                <a:cubicBezTo>
                  <a:pt x="865" y="4122"/>
                  <a:pt x="1525" y="8127"/>
                  <a:pt x="2016" y="12159"/>
                </a:cubicBezTo>
                <a:cubicBezTo>
                  <a:pt x="2533" y="16352"/>
                  <a:pt x="2872" y="20563"/>
                  <a:pt x="3069" y="24783"/>
                </a:cubicBezTo>
                <a:cubicBezTo>
                  <a:pt x="3167" y="26888"/>
                  <a:pt x="3211" y="29002"/>
                  <a:pt x="3274" y="31117"/>
                </a:cubicBezTo>
                <a:cubicBezTo>
                  <a:pt x="3488" y="30992"/>
                  <a:pt x="3622" y="30787"/>
                  <a:pt x="3765" y="30599"/>
                </a:cubicBezTo>
                <a:cubicBezTo>
                  <a:pt x="5781" y="27860"/>
                  <a:pt x="6432" y="24783"/>
                  <a:pt x="5888" y="21482"/>
                </a:cubicBezTo>
                <a:cubicBezTo>
                  <a:pt x="5272" y="17762"/>
                  <a:pt x="4327" y="14113"/>
                  <a:pt x="3363" y="10473"/>
                </a:cubicBezTo>
                <a:cubicBezTo>
                  <a:pt x="2489" y="7146"/>
                  <a:pt x="1508" y="3845"/>
                  <a:pt x="401" y="589"/>
                </a:cubicBezTo>
                <a:cubicBezTo>
                  <a:pt x="330" y="375"/>
                  <a:pt x="321" y="134"/>
                  <a:pt x="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0"/>
          <p:cNvSpPr/>
          <p:nvPr/>
        </p:nvSpPr>
        <p:spPr>
          <a:xfrm>
            <a:off x="8763563" y="2139746"/>
            <a:ext cx="5188" cy="9768"/>
          </a:xfrm>
          <a:custGeom>
            <a:avLst/>
            <a:gdLst/>
            <a:ahLst/>
            <a:cxnLst/>
            <a:rect l="l" t="t" r="r" b="b"/>
            <a:pathLst>
              <a:path w="162" h="305" extrusionOk="0">
                <a:moveTo>
                  <a:pt x="1" y="1"/>
                </a:moveTo>
                <a:lnTo>
                  <a:pt x="1" y="1"/>
                </a:lnTo>
                <a:cubicBezTo>
                  <a:pt x="10" y="99"/>
                  <a:pt x="19" y="197"/>
                  <a:pt x="28" y="304"/>
                </a:cubicBezTo>
                <a:cubicBezTo>
                  <a:pt x="161" y="188"/>
                  <a:pt x="63" y="99"/>
                  <a:pt x="1" y="1"/>
                </a:cubicBezTo>
                <a:close/>
              </a:path>
            </a:pathLst>
          </a:custGeom>
          <a:solidFill>
            <a:srgbClr val="6D33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0"/>
          <p:cNvSpPr/>
          <p:nvPr/>
        </p:nvSpPr>
        <p:spPr>
          <a:xfrm>
            <a:off x="4914369" y="2170620"/>
            <a:ext cx="8615" cy="118598"/>
          </a:xfrm>
          <a:custGeom>
            <a:avLst/>
            <a:gdLst/>
            <a:ahLst/>
            <a:cxnLst/>
            <a:rect l="l" t="t" r="r" b="b"/>
            <a:pathLst>
              <a:path w="269" h="3703" extrusionOk="0">
                <a:moveTo>
                  <a:pt x="99" y="0"/>
                </a:moveTo>
                <a:cubicBezTo>
                  <a:pt x="45" y="1232"/>
                  <a:pt x="1" y="2472"/>
                  <a:pt x="206" y="3703"/>
                </a:cubicBezTo>
                <a:cubicBezTo>
                  <a:pt x="268" y="2463"/>
                  <a:pt x="268" y="1232"/>
                  <a:pt x="99" y="0"/>
                </a:cubicBezTo>
                <a:close/>
              </a:path>
            </a:pathLst>
          </a:custGeom>
          <a:solidFill>
            <a:srgbClr val="C4B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0"/>
          <p:cNvSpPr/>
          <p:nvPr/>
        </p:nvSpPr>
        <p:spPr>
          <a:xfrm>
            <a:off x="6633830" y="1111087"/>
            <a:ext cx="16014" cy="5253"/>
          </a:xfrm>
          <a:custGeom>
            <a:avLst/>
            <a:gdLst/>
            <a:ahLst/>
            <a:cxnLst/>
            <a:rect l="l" t="t" r="r" b="b"/>
            <a:pathLst>
              <a:path w="500" h="164" extrusionOk="0">
                <a:moveTo>
                  <a:pt x="329" y="0"/>
                </a:moveTo>
                <a:cubicBezTo>
                  <a:pt x="211" y="0"/>
                  <a:pt x="104" y="46"/>
                  <a:pt x="0" y="137"/>
                </a:cubicBezTo>
                <a:cubicBezTo>
                  <a:pt x="57" y="155"/>
                  <a:pt x="111" y="164"/>
                  <a:pt x="162" y="164"/>
                </a:cubicBezTo>
                <a:cubicBezTo>
                  <a:pt x="288" y="164"/>
                  <a:pt x="398" y="113"/>
                  <a:pt x="500" y="30"/>
                </a:cubicBezTo>
                <a:cubicBezTo>
                  <a:pt x="440" y="10"/>
                  <a:pt x="383" y="0"/>
                  <a:pt x="329" y="0"/>
                </a:cubicBezTo>
                <a:close/>
              </a:path>
            </a:pathLst>
          </a:custGeom>
          <a:solidFill>
            <a:srgbClr val="C4B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0"/>
          <p:cNvSpPr txBox="1">
            <a:spLocks noGrp="1"/>
          </p:cNvSpPr>
          <p:nvPr>
            <p:ph type="title"/>
          </p:nvPr>
        </p:nvSpPr>
        <p:spPr>
          <a:xfrm>
            <a:off x="522643" y="2539188"/>
            <a:ext cx="33120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Какво съдържа дигиталната библиотека?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26" name="Google Shape;1326;p30"/>
          <p:cNvSpPr txBox="1">
            <a:spLocks noGrp="1"/>
          </p:cNvSpPr>
          <p:nvPr>
            <p:ph type="title" idx="2"/>
          </p:nvPr>
        </p:nvSpPr>
        <p:spPr>
          <a:xfrm>
            <a:off x="1602350" y="1476288"/>
            <a:ext cx="914400" cy="106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rgbClr val="101122"/>
                </a:solidFill>
              </a:rPr>
              <a:t>02</a:t>
            </a:r>
            <a:endParaRPr sz="6400"/>
          </a:p>
        </p:txBody>
      </p:sp>
      <p:grpSp>
        <p:nvGrpSpPr>
          <p:cNvPr id="1327" name="Google Shape;1327;p30"/>
          <p:cNvGrpSpPr/>
          <p:nvPr/>
        </p:nvGrpSpPr>
        <p:grpSpPr>
          <a:xfrm>
            <a:off x="4214808" y="539457"/>
            <a:ext cx="541307" cy="540920"/>
            <a:chOff x="3285550" y="1349075"/>
            <a:chExt cx="496475" cy="496075"/>
          </a:xfrm>
        </p:grpSpPr>
        <p:sp>
          <p:nvSpPr>
            <p:cNvPr id="1328" name="Google Shape;1328;p30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3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Какво съдържа дигиталната библиотека?</a:t>
            </a:r>
            <a:endParaRPr sz="2700"/>
          </a:p>
        </p:txBody>
      </p:sp>
      <p:sp>
        <p:nvSpPr>
          <p:cNvPr id="1349" name="Google Shape;1349;p31"/>
          <p:cNvSpPr txBox="1">
            <a:spLocks noGrp="1"/>
          </p:cNvSpPr>
          <p:nvPr>
            <p:ph type="title" idx="2"/>
          </p:nvPr>
        </p:nvSpPr>
        <p:spPr>
          <a:xfrm>
            <a:off x="720000" y="2416288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Електронен каталог</a:t>
            </a:r>
            <a:endParaRPr dirty="0"/>
          </a:p>
        </p:txBody>
      </p:sp>
      <p:sp>
        <p:nvSpPr>
          <p:cNvPr id="1350" name="Google Shape;1350;p31"/>
          <p:cNvSpPr txBox="1">
            <a:spLocks noGrp="1"/>
          </p:cNvSpPr>
          <p:nvPr>
            <p:ph type="subTitle" idx="1"/>
          </p:nvPr>
        </p:nvSpPr>
        <p:spPr>
          <a:xfrm>
            <a:off x="720000" y="3372046"/>
            <a:ext cx="2305500" cy="95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Чрез електронния каталог може да се намери по-достъпно и по-лесно нужната информация.</a:t>
            </a:r>
            <a:endParaRPr dirty="0"/>
          </a:p>
        </p:txBody>
      </p:sp>
      <p:sp>
        <p:nvSpPr>
          <p:cNvPr id="1351" name="Google Shape;1351;p31"/>
          <p:cNvSpPr txBox="1">
            <a:spLocks noGrp="1"/>
          </p:cNvSpPr>
          <p:nvPr>
            <p:ph type="title" idx="3"/>
          </p:nvPr>
        </p:nvSpPr>
        <p:spPr>
          <a:xfrm>
            <a:off x="3419218" y="2416288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Контакти</a:t>
            </a:r>
            <a:endParaRPr/>
          </a:p>
        </p:txBody>
      </p:sp>
      <p:sp>
        <p:nvSpPr>
          <p:cNvPr id="1352" name="Google Shape;1352;p31"/>
          <p:cNvSpPr txBox="1">
            <a:spLocks noGrp="1"/>
          </p:cNvSpPr>
          <p:nvPr>
            <p:ph type="subTitle" idx="4"/>
          </p:nvPr>
        </p:nvSpPr>
        <p:spPr>
          <a:xfrm>
            <a:off x="3419221" y="3238450"/>
            <a:ext cx="2305500" cy="8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 лесен и достъпен начин може да се свържете с нас при възникване на други въпроси.</a:t>
            </a:r>
            <a:endParaRPr/>
          </a:p>
        </p:txBody>
      </p:sp>
      <p:sp>
        <p:nvSpPr>
          <p:cNvPr id="1353" name="Google Shape;1353;p31"/>
          <p:cNvSpPr txBox="1">
            <a:spLocks noGrp="1"/>
          </p:cNvSpPr>
          <p:nvPr>
            <p:ph type="title" idx="5"/>
          </p:nvPr>
        </p:nvSpPr>
        <p:spPr>
          <a:xfrm>
            <a:off x="6118444" y="2416288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Анкета и правилник</a:t>
            </a:r>
            <a:endParaRPr/>
          </a:p>
        </p:txBody>
      </p:sp>
      <p:sp>
        <p:nvSpPr>
          <p:cNvPr id="1354" name="Google Shape;1354;p31"/>
          <p:cNvSpPr txBox="1">
            <a:spLocks noGrp="1"/>
          </p:cNvSpPr>
          <p:nvPr>
            <p:ph type="subTitle" idx="6"/>
          </p:nvPr>
        </p:nvSpPr>
        <p:spPr>
          <a:xfrm>
            <a:off x="6118450" y="3549225"/>
            <a:ext cx="2305500" cy="8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dirty="0" smtClean="0"/>
              <a:t>Правилник</a:t>
            </a:r>
            <a:r>
              <a:rPr lang="bg-BG" sz="1300" i="1" dirty="0" err="1" smtClean="0"/>
              <a:t>ът</a:t>
            </a:r>
            <a:r>
              <a:rPr lang="en" sz="1300" i="1" dirty="0" smtClean="0"/>
              <a:t> </a:t>
            </a:r>
            <a:r>
              <a:rPr lang="en" sz="1300" dirty="0"/>
              <a:t>съдържа основните принципи за използването на дигиталната библиотека</a:t>
            </a:r>
            <a:endParaRPr sz="13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i="1" dirty="0" smtClean="0"/>
              <a:t>Ч</a:t>
            </a:r>
            <a:r>
              <a:rPr lang="en" sz="1300" dirty="0" smtClean="0"/>
              <a:t>рез </a:t>
            </a:r>
            <a:r>
              <a:rPr lang="bg-BG" sz="1300" i="1" dirty="0" smtClean="0"/>
              <a:t>А</a:t>
            </a:r>
            <a:r>
              <a:rPr lang="en" sz="1300" i="1" dirty="0" smtClean="0"/>
              <a:t>нкетата</a:t>
            </a:r>
            <a:r>
              <a:rPr lang="en" sz="1300" dirty="0" smtClean="0"/>
              <a:t> </a:t>
            </a:r>
            <a:r>
              <a:rPr lang="en" sz="1300" dirty="0"/>
              <a:t>може да оцените колко ефективна е библиотеката и информацията, която е </a:t>
            </a:r>
            <a:r>
              <a:rPr lang="en" sz="1300" dirty="0" smtClean="0"/>
              <a:t>предоставена.</a:t>
            </a:r>
            <a:endParaRPr sz="1200" dirty="0"/>
          </a:p>
        </p:txBody>
      </p:sp>
      <p:sp>
        <p:nvSpPr>
          <p:cNvPr id="1355" name="Google Shape;1355;p31"/>
          <p:cNvSpPr/>
          <p:nvPr/>
        </p:nvSpPr>
        <p:spPr>
          <a:xfrm>
            <a:off x="1556247" y="1622837"/>
            <a:ext cx="633014" cy="602297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1"/>
          <p:cNvSpPr/>
          <p:nvPr/>
        </p:nvSpPr>
        <p:spPr>
          <a:xfrm>
            <a:off x="4255497" y="1622837"/>
            <a:ext cx="633014" cy="602297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1"/>
          <p:cNvSpPr/>
          <p:nvPr/>
        </p:nvSpPr>
        <p:spPr>
          <a:xfrm>
            <a:off x="6954747" y="1622837"/>
            <a:ext cx="633014" cy="602297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8" name="Google Shape;1358;p31"/>
          <p:cNvGrpSpPr/>
          <p:nvPr/>
        </p:nvGrpSpPr>
        <p:grpSpPr>
          <a:xfrm>
            <a:off x="7100982" y="1794825"/>
            <a:ext cx="339253" cy="258369"/>
            <a:chOff x="3271200" y="3863875"/>
            <a:chExt cx="481825" cy="366950"/>
          </a:xfrm>
        </p:grpSpPr>
        <p:sp>
          <p:nvSpPr>
            <p:cNvPr id="1359" name="Google Shape;1359;p31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61" name="Google Shape;1361;p31"/>
          <p:cNvGrpSpPr/>
          <p:nvPr/>
        </p:nvGrpSpPr>
        <p:grpSpPr>
          <a:xfrm>
            <a:off x="1702453" y="1754356"/>
            <a:ext cx="340573" cy="339271"/>
            <a:chOff x="898875" y="4399275"/>
            <a:chExt cx="483700" cy="481850"/>
          </a:xfrm>
        </p:grpSpPr>
        <p:sp>
          <p:nvSpPr>
            <p:cNvPr id="1362" name="Google Shape;1362;p31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4" name="Google Shape;1364;p31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5" name="Google Shape;1365;p31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7" name="Google Shape;1367;p31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8" name="Google Shape;1368;p31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9" name="Google Shape;1369;p31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70" name="Google Shape;1370;p31"/>
          <p:cNvGrpSpPr/>
          <p:nvPr/>
        </p:nvGrpSpPr>
        <p:grpSpPr>
          <a:xfrm>
            <a:off x="4402379" y="1754355"/>
            <a:ext cx="339253" cy="339253"/>
            <a:chOff x="899850" y="4992125"/>
            <a:chExt cx="481825" cy="481825"/>
          </a:xfrm>
        </p:grpSpPr>
        <p:sp>
          <p:nvSpPr>
            <p:cNvPr id="1371" name="Google Shape;1371;p31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73" name="Google Shape;1373;p31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74" name="Google Shape;1374;p31"/>
          <p:cNvSpPr/>
          <p:nvPr/>
        </p:nvSpPr>
        <p:spPr>
          <a:xfrm>
            <a:off x="1342650" y="1014725"/>
            <a:ext cx="213600" cy="2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32"/>
          <p:cNvPicPr preferRelativeResize="0"/>
          <p:nvPr/>
        </p:nvPicPr>
        <p:blipFill rotWithShape="1">
          <a:blip r:embed="rId3">
            <a:alphaModFix/>
          </a:blip>
          <a:srcRect l="13412" t="42963" b="11729"/>
          <a:stretch/>
        </p:blipFill>
        <p:spPr>
          <a:xfrm>
            <a:off x="4822025" y="539400"/>
            <a:ext cx="4120226" cy="32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32"/>
          <p:cNvSpPr/>
          <p:nvPr/>
        </p:nvSpPr>
        <p:spPr>
          <a:xfrm>
            <a:off x="4747218" y="21"/>
            <a:ext cx="4396959" cy="5138076"/>
          </a:xfrm>
          <a:custGeom>
            <a:avLst/>
            <a:gdLst/>
            <a:ahLst/>
            <a:cxnLst/>
            <a:rect l="l" t="t" r="r" b="b"/>
            <a:pathLst>
              <a:path w="137287" h="160427" extrusionOk="0">
                <a:moveTo>
                  <a:pt x="94439" y="31272"/>
                </a:moveTo>
                <a:cubicBezTo>
                  <a:pt x="98069" y="31272"/>
                  <a:pt x="101636" y="31733"/>
                  <a:pt x="105028" y="33321"/>
                </a:cubicBezTo>
                <a:cubicBezTo>
                  <a:pt x="105688" y="33624"/>
                  <a:pt x="106331" y="33963"/>
                  <a:pt x="106759" y="34578"/>
                </a:cubicBezTo>
                <a:cubicBezTo>
                  <a:pt x="107223" y="35033"/>
                  <a:pt x="107856" y="35221"/>
                  <a:pt x="108383" y="35587"/>
                </a:cubicBezTo>
                <a:cubicBezTo>
                  <a:pt x="110925" y="37317"/>
                  <a:pt x="113075" y="39467"/>
                  <a:pt x="114948" y="41894"/>
                </a:cubicBezTo>
                <a:cubicBezTo>
                  <a:pt x="117723" y="45507"/>
                  <a:pt x="119757" y="49530"/>
                  <a:pt x="121434" y="53741"/>
                </a:cubicBezTo>
                <a:cubicBezTo>
                  <a:pt x="122933" y="57496"/>
                  <a:pt x="124066" y="61359"/>
                  <a:pt x="125020" y="65276"/>
                </a:cubicBezTo>
                <a:cubicBezTo>
                  <a:pt x="125145" y="65793"/>
                  <a:pt x="125101" y="66346"/>
                  <a:pt x="125404" y="66810"/>
                </a:cubicBezTo>
                <a:cubicBezTo>
                  <a:pt x="125493" y="66899"/>
                  <a:pt x="125493" y="67006"/>
                  <a:pt x="125431" y="67113"/>
                </a:cubicBezTo>
                <a:cubicBezTo>
                  <a:pt x="125359" y="67310"/>
                  <a:pt x="125431" y="67461"/>
                  <a:pt x="125556" y="67613"/>
                </a:cubicBezTo>
                <a:cubicBezTo>
                  <a:pt x="126180" y="69201"/>
                  <a:pt x="126555" y="70860"/>
                  <a:pt x="126858" y="72528"/>
                </a:cubicBezTo>
                <a:cubicBezTo>
                  <a:pt x="127491" y="75945"/>
                  <a:pt x="127946" y="79380"/>
                  <a:pt x="128276" y="82832"/>
                </a:cubicBezTo>
                <a:cubicBezTo>
                  <a:pt x="128517" y="85268"/>
                  <a:pt x="128705" y="87712"/>
                  <a:pt x="128838" y="90165"/>
                </a:cubicBezTo>
                <a:cubicBezTo>
                  <a:pt x="128954" y="92431"/>
                  <a:pt x="129008" y="94697"/>
                  <a:pt x="129124" y="96963"/>
                </a:cubicBezTo>
                <a:cubicBezTo>
                  <a:pt x="129160" y="97525"/>
                  <a:pt x="129079" y="98078"/>
                  <a:pt x="128794" y="98587"/>
                </a:cubicBezTo>
                <a:cubicBezTo>
                  <a:pt x="128714" y="99836"/>
                  <a:pt x="128812" y="101093"/>
                  <a:pt x="128642" y="102351"/>
                </a:cubicBezTo>
                <a:cubicBezTo>
                  <a:pt x="128205" y="105652"/>
                  <a:pt x="126662" y="108293"/>
                  <a:pt x="124075" y="110344"/>
                </a:cubicBezTo>
                <a:cubicBezTo>
                  <a:pt x="121943" y="112031"/>
                  <a:pt x="119489" y="113074"/>
                  <a:pt x="116920" y="113850"/>
                </a:cubicBezTo>
                <a:cubicBezTo>
                  <a:pt x="114119" y="114689"/>
                  <a:pt x="111255" y="115162"/>
                  <a:pt x="108356" y="115492"/>
                </a:cubicBezTo>
                <a:cubicBezTo>
                  <a:pt x="104964" y="115882"/>
                  <a:pt x="101561" y="115994"/>
                  <a:pt x="98157" y="115994"/>
                </a:cubicBezTo>
                <a:cubicBezTo>
                  <a:pt x="96028" y="115994"/>
                  <a:pt x="93899" y="115950"/>
                  <a:pt x="91772" y="115902"/>
                </a:cubicBezTo>
                <a:cubicBezTo>
                  <a:pt x="89015" y="115831"/>
                  <a:pt x="86267" y="115635"/>
                  <a:pt x="83520" y="115438"/>
                </a:cubicBezTo>
                <a:cubicBezTo>
                  <a:pt x="80701" y="115224"/>
                  <a:pt x="77881" y="114948"/>
                  <a:pt x="75062" y="114689"/>
                </a:cubicBezTo>
                <a:cubicBezTo>
                  <a:pt x="73251" y="114528"/>
                  <a:pt x="71440" y="114341"/>
                  <a:pt x="69630" y="114189"/>
                </a:cubicBezTo>
                <a:cubicBezTo>
                  <a:pt x="69340" y="114161"/>
                  <a:pt x="69062" y="114010"/>
                  <a:pt x="68768" y="114010"/>
                </a:cubicBezTo>
                <a:cubicBezTo>
                  <a:pt x="68691" y="114010"/>
                  <a:pt x="68612" y="114021"/>
                  <a:pt x="68532" y="114047"/>
                </a:cubicBezTo>
                <a:cubicBezTo>
                  <a:pt x="68149" y="114190"/>
                  <a:pt x="67755" y="114236"/>
                  <a:pt x="67361" y="114236"/>
                </a:cubicBezTo>
                <a:cubicBezTo>
                  <a:pt x="66874" y="114236"/>
                  <a:pt x="66387" y="114166"/>
                  <a:pt x="65918" y="114127"/>
                </a:cubicBezTo>
                <a:cubicBezTo>
                  <a:pt x="61725" y="113761"/>
                  <a:pt x="57533" y="113271"/>
                  <a:pt x="53340" y="112887"/>
                </a:cubicBezTo>
                <a:cubicBezTo>
                  <a:pt x="50735" y="112655"/>
                  <a:pt x="48130" y="112432"/>
                  <a:pt x="45525" y="112245"/>
                </a:cubicBezTo>
                <a:cubicBezTo>
                  <a:pt x="42483" y="112039"/>
                  <a:pt x="39441" y="112039"/>
                  <a:pt x="36399" y="111932"/>
                </a:cubicBezTo>
                <a:cubicBezTo>
                  <a:pt x="31010" y="111745"/>
                  <a:pt x="25774" y="110817"/>
                  <a:pt x="20956" y="108212"/>
                </a:cubicBezTo>
                <a:cubicBezTo>
                  <a:pt x="17682" y="106446"/>
                  <a:pt x="14944" y="104064"/>
                  <a:pt x="12749" y="101058"/>
                </a:cubicBezTo>
                <a:cubicBezTo>
                  <a:pt x="9395" y="96463"/>
                  <a:pt x="7655" y="91227"/>
                  <a:pt x="6567" y="85723"/>
                </a:cubicBezTo>
                <a:cubicBezTo>
                  <a:pt x="5853" y="82101"/>
                  <a:pt x="5434" y="78452"/>
                  <a:pt x="5228" y="74768"/>
                </a:cubicBezTo>
                <a:cubicBezTo>
                  <a:pt x="5166" y="73643"/>
                  <a:pt x="5148" y="72519"/>
                  <a:pt x="5068" y="71404"/>
                </a:cubicBezTo>
                <a:cubicBezTo>
                  <a:pt x="5318" y="70236"/>
                  <a:pt x="5175" y="69040"/>
                  <a:pt x="5211" y="67863"/>
                </a:cubicBezTo>
                <a:cubicBezTo>
                  <a:pt x="5211" y="67765"/>
                  <a:pt x="5237" y="67675"/>
                  <a:pt x="5300" y="67595"/>
                </a:cubicBezTo>
                <a:cubicBezTo>
                  <a:pt x="5300" y="66096"/>
                  <a:pt x="5300" y="64607"/>
                  <a:pt x="5550" y="63126"/>
                </a:cubicBezTo>
                <a:cubicBezTo>
                  <a:pt x="6031" y="60324"/>
                  <a:pt x="7218" y="57835"/>
                  <a:pt x="8904" y="55578"/>
                </a:cubicBezTo>
                <a:cubicBezTo>
                  <a:pt x="10813" y="53027"/>
                  <a:pt x="13186" y="50966"/>
                  <a:pt x="15800" y="49155"/>
                </a:cubicBezTo>
                <a:cubicBezTo>
                  <a:pt x="19913" y="46310"/>
                  <a:pt x="24400" y="44195"/>
                  <a:pt x="29057" y="42411"/>
                </a:cubicBezTo>
                <a:cubicBezTo>
                  <a:pt x="34891" y="40163"/>
                  <a:pt x="40904" y="38495"/>
                  <a:pt x="46997" y="37112"/>
                </a:cubicBezTo>
                <a:cubicBezTo>
                  <a:pt x="50405" y="36336"/>
                  <a:pt x="53839" y="35685"/>
                  <a:pt x="57283" y="35060"/>
                </a:cubicBezTo>
                <a:cubicBezTo>
                  <a:pt x="57368" y="35046"/>
                  <a:pt x="57455" y="35043"/>
                  <a:pt x="57543" y="35043"/>
                </a:cubicBezTo>
                <a:cubicBezTo>
                  <a:pt x="57625" y="35043"/>
                  <a:pt x="57707" y="35046"/>
                  <a:pt x="57789" y="35046"/>
                </a:cubicBezTo>
                <a:cubicBezTo>
                  <a:pt x="58018" y="35046"/>
                  <a:pt x="58243" y="35024"/>
                  <a:pt x="58443" y="34855"/>
                </a:cubicBezTo>
                <a:cubicBezTo>
                  <a:pt x="58585" y="34739"/>
                  <a:pt x="58764" y="34766"/>
                  <a:pt x="58924" y="34703"/>
                </a:cubicBezTo>
                <a:cubicBezTo>
                  <a:pt x="59156" y="34703"/>
                  <a:pt x="59361" y="34623"/>
                  <a:pt x="59575" y="34552"/>
                </a:cubicBezTo>
                <a:cubicBezTo>
                  <a:pt x="62600" y="33713"/>
                  <a:pt x="65713" y="33454"/>
                  <a:pt x="68809" y="33053"/>
                </a:cubicBezTo>
                <a:cubicBezTo>
                  <a:pt x="71690" y="32678"/>
                  <a:pt x="74581" y="32402"/>
                  <a:pt x="77480" y="32143"/>
                </a:cubicBezTo>
                <a:cubicBezTo>
                  <a:pt x="79229" y="31991"/>
                  <a:pt x="80995" y="31902"/>
                  <a:pt x="82743" y="31759"/>
                </a:cubicBezTo>
                <a:cubicBezTo>
                  <a:pt x="85777" y="31519"/>
                  <a:pt x="88819" y="31492"/>
                  <a:pt x="91861" y="31340"/>
                </a:cubicBezTo>
                <a:cubicBezTo>
                  <a:pt x="92723" y="31298"/>
                  <a:pt x="93583" y="31272"/>
                  <a:pt x="94439" y="31272"/>
                </a:cubicBezTo>
                <a:close/>
                <a:moveTo>
                  <a:pt x="1" y="1"/>
                </a:moveTo>
                <a:lnTo>
                  <a:pt x="1" y="160427"/>
                </a:lnTo>
                <a:lnTo>
                  <a:pt x="137090" y="160427"/>
                </a:lnTo>
                <a:lnTo>
                  <a:pt x="137090" y="148080"/>
                </a:lnTo>
                <a:cubicBezTo>
                  <a:pt x="137162" y="148036"/>
                  <a:pt x="137224" y="147973"/>
                  <a:pt x="137287" y="147902"/>
                </a:cubicBezTo>
                <a:lnTo>
                  <a:pt x="137287" y="3863"/>
                </a:lnTo>
                <a:cubicBezTo>
                  <a:pt x="137224" y="3783"/>
                  <a:pt x="137162" y="3730"/>
                  <a:pt x="137090" y="3676"/>
                </a:cubicBezTo>
                <a:lnTo>
                  <a:pt x="13709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2"/>
          <p:cNvSpPr/>
          <p:nvPr/>
        </p:nvSpPr>
        <p:spPr>
          <a:xfrm>
            <a:off x="5832085" y="309"/>
            <a:ext cx="3312092" cy="184895"/>
          </a:xfrm>
          <a:custGeom>
            <a:avLst/>
            <a:gdLst/>
            <a:ahLst/>
            <a:cxnLst/>
            <a:rect l="l" t="t" r="r" b="b"/>
            <a:pathLst>
              <a:path w="103414" h="5773" extrusionOk="0">
                <a:moveTo>
                  <a:pt x="1" y="1"/>
                </a:moveTo>
                <a:cubicBezTo>
                  <a:pt x="126" y="117"/>
                  <a:pt x="286" y="125"/>
                  <a:pt x="447" y="134"/>
                </a:cubicBezTo>
                <a:cubicBezTo>
                  <a:pt x="2686" y="348"/>
                  <a:pt x="4925" y="572"/>
                  <a:pt x="7156" y="777"/>
                </a:cubicBezTo>
                <a:cubicBezTo>
                  <a:pt x="11465" y="1187"/>
                  <a:pt x="15764" y="1749"/>
                  <a:pt x="20055" y="2284"/>
                </a:cubicBezTo>
                <a:cubicBezTo>
                  <a:pt x="24775" y="2882"/>
                  <a:pt x="29494" y="3507"/>
                  <a:pt x="34213" y="4051"/>
                </a:cubicBezTo>
                <a:cubicBezTo>
                  <a:pt x="38602" y="4559"/>
                  <a:pt x="42991" y="4970"/>
                  <a:pt x="47398" y="5255"/>
                </a:cubicBezTo>
                <a:cubicBezTo>
                  <a:pt x="52064" y="5567"/>
                  <a:pt x="56748" y="5728"/>
                  <a:pt x="61422" y="5764"/>
                </a:cubicBezTo>
                <a:cubicBezTo>
                  <a:pt x="62036" y="5770"/>
                  <a:pt x="62649" y="5773"/>
                  <a:pt x="63262" y="5773"/>
                </a:cubicBezTo>
                <a:cubicBezTo>
                  <a:pt x="67868" y="5773"/>
                  <a:pt x="72472" y="5606"/>
                  <a:pt x="77070" y="5425"/>
                </a:cubicBezTo>
                <a:cubicBezTo>
                  <a:pt x="79077" y="5344"/>
                  <a:pt x="81075" y="5210"/>
                  <a:pt x="83083" y="5094"/>
                </a:cubicBezTo>
                <a:cubicBezTo>
                  <a:pt x="86312" y="4898"/>
                  <a:pt x="89542" y="4702"/>
                  <a:pt x="92771" y="4497"/>
                </a:cubicBezTo>
                <a:cubicBezTo>
                  <a:pt x="94876" y="4363"/>
                  <a:pt x="96982" y="4185"/>
                  <a:pt x="99096" y="4077"/>
                </a:cubicBezTo>
                <a:cubicBezTo>
                  <a:pt x="100338" y="4016"/>
                  <a:pt x="101581" y="3841"/>
                  <a:pt x="102829" y="3841"/>
                </a:cubicBezTo>
                <a:cubicBezTo>
                  <a:pt x="103024" y="3841"/>
                  <a:pt x="103219" y="3845"/>
                  <a:pt x="103414" y="3854"/>
                </a:cubicBezTo>
                <a:lnTo>
                  <a:pt x="1034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2"/>
          <p:cNvSpPr/>
          <p:nvPr/>
        </p:nvSpPr>
        <p:spPr>
          <a:xfrm>
            <a:off x="4837792" y="2164919"/>
            <a:ext cx="2104367" cy="1621873"/>
          </a:xfrm>
          <a:custGeom>
            <a:avLst/>
            <a:gdLst/>
            <a:ahLst/>
            <a:cxnLst/>
            <a:rect l="l" t="t" r="r" b="b"/>
            <a:pathLst>
              <a:path w="65705" h="50640" extrusionOk="0">
                <a:moveTo>
                  <a:pt x="2472" y="0"/>
                </a:moveTo>
                <a:cubicBezTo>
                  <a:pt x="2293" y="54"/>
                  <a:pt x="2240" y="214"/>
                  <a:pt x="2169" y="357"/>
                </a:cubicBezTo>
                <a:cubicBezTo>
                  <a:pt x="759" y="3301"/>
                  <a:pt x="1" y="6370"/>
                  <a:pt x="331" y="9661"/>
                </a:cubicBezTo>
                <a:cubicBezTo>
                  <a:pt x="438" y="10705"/>
                  <a:pt x="643" y="11722"/>
                  <a:pt x="857" y="12739"/>
                </a:cubicBezTo>
                <a:cubicBezTo>
                  <a:pt x="1972" y="17940"/>
                  <a:pt x="3284" y="23088"/>
                  <a:pt x="5157" y="28074"/>
                </a:cubicBezTo>
                <a:cubicBezTo>
                  <a:pt x="6754" y="32321"/>
                  <a:pt x="8699" y="36380"/>
                  <a:pt x="11429" y="40037"/>
                </a:cubicBezTo>
                <a:cubicBezTo>
                  <a:pt x="15862" y="45970"/>
                  <a:pt x="21706" y="49520"/>
                  <a:pt x="29101" y="50404"/>
                </a:cubicBezTo>
                <a:cubicBezTo>
                  <a:pt x="30455" y="50563"/>
                  <a:pt x="31807" y="50639"/>
                  <a:pt x="33155" y="50639"/>
                </a:cubicBezTo>
                <a:cubicBezTo>
                  <a:pt x="35726" y="50639"/>
                  <a:pt x="38287" y="50363"/>
                  <a:pt x="40832" y="49859"/>
                </a:cubicBezTo>
                <a:cubicBezTo>
                  <a:pt x="45998" y="48842"/>
                  <a:pt x="51216" y="48147"/>
                  <a:pt x="56444" y="47567"/>
                </a:cubicBezTo>
                <a:cubicBezTo>
                  <a:pt x="59317" y="47255"/>
                  <a:pt x="62189" y="47005"/>
                  <a:pt x="65062" y="46719"/>
                </a:cubicBezTo>
                <a:cubicBezTo>
                  <a:pt x="65312" y="46701"/>
                  <a:pt x="65544" y="46675"/>
                  <a:pt x="65704" y="46452"/>
                </a:cubicBezTo>
                <a:cubicBezTo>
                  <a:pt x="64509" y="46336"/>
                  <a:pt x="63313" y="46220"/>
                  <a:pt x="62118" y="46095"/>
                </a:cubicBezTo>
                <a:cubicBezTo>
                  <a:pt x="59326" y="45809"/>
                  <a:pt x="56533" y="45533"/>
                  <a:pt x="53741" y="45238"/>
                </a:cubicBezTo>
                <a:cubicBezTo>
                  <a:pt x="50476" y="44899"/>
                  <a:pt x="47202" y="44605"/>
                  <a:pt x="43919" y="44364"/>
                </a:cubicBezTo>
                <a:cubicBezTo>
                  <a:pt x="40538" y="44114"/>
                  <a:pt x="37139" y="44043"/>
                  <a:pt x="33749" y="43981"/>
                </a:cubicBezTo>
                <a:cubicBezTo>
                  <a:pt x="30421" y="43918"/>
                  <a:pt x="27139" y="43472"/>
                  <a:pt x="23936" y="42562"/>
                </a:cubicBezTo>
                <a:cubicBezTo>
                  <a:pt x="17727" y="40796"/>
                  <a:pt x="12758" y="37325"/>
                  <a:pt x="9252" y="31857"/>
                </a:cubicBezTo>
                <a:cubicBezTo>
                  <a:pt x="7334" y="28859"/>
                  <a:pt x="6014" y="25594"/>
                  <a:pt x="5068" y="22178"/>
                </a:cubicBezTo>
                <a:cubicBezTo>
                  <a:pt x="3409" y="16201"/>
                  <a:pt x="2793" y="10063"/>
                  <a:pt x="2597" y="3881"/>
                </a:cubicBezTo>
                <a:cubicBezTo>
                  <a:pt x="2436" y="2650"/>
                  <a:pt x="2650" y="1410"/>
                  <a:pt x="2490" y="178"/>
                </a:cubicBezTo>
                <a:cubicBezTo>
                  <a:pt x="2481" y="116"/>
                  <a:pt x="2472" y="62"/>
                  <a:pt x="24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2"/>
          <p:cNvSpPr/>
          <p:nvPr/>
        </p:nvSpPr>
        <p:spPr>
          <a:xfrm>
            <a:off x="6618969" y="864507"/>
            <a:ext cx="1556344" cy="251832"/>
          </a:xfrm>
          <a:custGeom>
            <a:avLst/>
            <a:gdLst/>
            <a:ahLst/>
            <a:cxnLst/>
            <a:rect l="l" t="t" r="r" b="b"/>
            <a:pathLst>
              <a:path w="48594" h="7863" extrusionOk="0">
                <a:moveTo>
                  <a:pt x="31211" y="0"/>
                </a:moveTo>
                <a:cubicBezTo>
                  <a:pt x="30961" y="0"/>
                  <a:pt x="30710" y="4"/>
                  <a:pt x="30457" y="13"/>
                </a:cubicBezTo>
                <a:cubicBezTo>
                  <a:pt x="28280" y="84"/>
                  <a:pt x="26166" y="539"/>
                  <a:pt x="24052" y="1012"/>
                </a:cubicBezTo>
                <a:cubicBezTo>
                  <a:pt x="16157" y="2778"/>
                  <a:pt x="8368" y="4964"/>
                  <a:pt x="696" y="7533"/>
                </a:cubicBezTo>
                <a:cubicBezTo>
                  <a:pt x="447" y="7613"/>
                  <a:pt x="197" y="7676"/>
                  <a:pt x="1" y="7863"/>
                </a:cubicBezTo>
                <a:lnTo>
                  <a:pt x="464" y="7836"/>
                </a:lnTo>
                <a:cubicBezTo>
                  <a:pt x="625" y="7738"/>
                  <a:pt x="812" y="7827"/>
                  <a:pt x="964" y="7729"/>
                </a:cubicBezTo>
                <a:cubicBezTo>
                  <a:pt x="1098" y="7711"/>
                  <a:pt x="1232" y="7702"/>
                  <a:pt x="1365" y="7685"/>
                </a:cubicBezTo>
                <a:cubicBezTo>
                  <a:pt x="5157" y="7051"/>
                  <a:pt x="8975" y="6561"/>
                  <a:pt x="12793" y="6132"/>
                </a:cubicBezTo>
                <a:cubicBezTo>
                  <a:pt x="16112" y="5767"/>
                  <a:pt x="19439" y="5472"/>
                  <a:pt x="22776" y="5240"/>
                </a:cubicBezTo>
                <a:cubicBezTo>
                  <a:pt x="27522" y="4901"/>
                  <a:pt x="32277" y="4687"/>
                  <a:pt x="37032" y="4687"/>
                </a:cubicBezTo>
                <a:cubicBezTo>
                  <a:pt x="41037" y="4687"/>
                  <a:pt x="44811" y="5615"/>
                  <a:pt x="48317" y="7586"/>
                </a:cubicBezTo>
                <a:cubicBezTo>
                  <a:pt x="48593" y="7310"/>
                  <a:pt x="48263" y="7221"/>
                  <a:pt x="48147" y="7114"/>
                </a:cubicBezTo>
                <a:cubicBezTo>
                  <a:pt x="46881" y="5945"/>
                  <a:pt x="45534" y="4901"/>
                  <a:pt x="44097" y="3965"/>
                </a:cubicBezTo>
                <a:cubicBezTo>
                  <a:pt x="40151" y="1416"/>
                  <a:pt x="35884" y="0"/>
                  <a:pt x="312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4" name="Google Shape;1384;p32"/>
          <p:cNvGrpSpPr/>
          <p:nvPr/>
        </p:nvGrpSpPr>
        <p:grpSpPr>
          <a:xfrm>
            <a:off x="7545963" y="4067752"/>
            <a:ext cx="884931" cy="536356"/>
            <a:chOff x="7867315" y="323427"/>
            <a:chExt cx="884931" cy="536356"/>
          </a:xfrm>
        </p:grpSpPr>
        <p:grpSp>
          <p:nvGrpSpPr>
            <p:cNvPr id="1385" name="Google Shape;1385;p32"/>
            <p:cNvGrpSpPr/>
            <p:nvPr/>
          </p:nvGrpSpPr>
          <p:grpSpPr>
            <a:xfrm flipH="1">
              <a:off x="7867315" y="323427"/>
              <a:ext cx="536838" cy="536356"/>
              <a:chOff x="3285550" y="1349075"/>
              <a:chExt cx="496475" cy="496075"/>
            </a:xfrm>
          </p:grpSpPr>
          <p:sp>
            <p:nvSpPr>
              <p:cNvPr id="1386" name="Google Shape;1386;p32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2" name="Google Shape;1402;p32"/>
            <p:cNvGrpSpPr/>
            <p:nvPr/>
          </p:nvGrpSpPr>
          <p:grpSpPr>
            <a:xfrm flipH="1">
              <a:off x="8215408" y="323427"/>
              <a:ext cx="536838" cy="536356"/>
              <a:chOff x="3285550" y="1349075"/>
              <a:chExt cx="496475" cy="496075"/>
            </a:xfrm>
          </p:grpSpPr>
          <p:sp>
            <p:nvSpPr>
              <p:cNvPr id="1403" name="Google Shape;1403;p32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9" name="Google Shape;1419;p32"/>
          <p:cNvSpPr/>
          <p:nvPr/>
        </p:nvSpPr>
        <p:spPr>
          <a:xfrm>
            <a:off x="6417028" y="399675"/>
            <a:ext cx="279600" cy="27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2"/>
          <p:cNvSpPr/>
          <p:nvPr/>
        </p:nvSpPr>
        <p:spPr>
          <a:xfrm>
            <a:off x="5470025" y="4227225"/>
            <a:ext cx="377100" cy="377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1" name="Google Shape;1421;p32"/>
          <p:cNvGrpSpPr/>
          <p:nvPr/>
        </p:nvGrpSpPr>
        <p:grpSpPr>
          <a:xfrm rot="-3600263">
            <a:off x="4310430" y="3392718"/>
            <a:ext cx="350072" cy="697952"/>
            <a:chOff x="6299050" y="981775"/>
            <a:chExt cx="582600" cy="1161550"/>
          </a:xfrm>
        </p:grpSpPr>
        <p:sp>
          <p:nvSpPr>
            <p:cNvPr id="1422" name="Google Shape;1422;p32"/>
            <p:cNvSpPr/>
            <p:nvPr/>
          </p:nvSpPr>
          <p:spPr>
            <a:xfrm>
              <a:off x="6299050" y="1639325"/>
              <a:ext cx="582600" cy="504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6299050" y="98177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299050" y="131142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5" name="Google Shape;1425;p32"/>
          <p:cNvSpPr/>
          <p:nvPr/>
        </p:nvSpPr>
        <p:spPr>
          <a:xfrm>
            <a:off x="4700650" y="4735030"/>
            <a:ext cx="4443527" cy="408223"/>
          </a:xfrm>
          <a:custGeom>
            <a:avLst/>
            <a:gdLst/>
            <a:ahLst/>
            <a:cxnLst/>
            <a:rect l="l" t="t" r="r" b="b"/>
            <a:pathLst>
              <a:path w="138741" h="12746" extrusionOk="0">
                <a:moveTo>
                  <a:pt x="137154" y="1"/>
                </a:moveTo>
                <a:cubicBezTo>
                  <a:pt x="135649" y="1"/>
                  <a:pt x="134156" y="160"/>
                  <a:pt x="132683" y="470"/>
                </a:cubicBezTo>
                <a:cubicBezTo>
                  <a:pt x="128107" y="1443"/>
                  <a:pt x="123548" y="2460"/>
                  <a:pt x="118936" y="3191"/>
                </a:cubicBezTo>
                <a:cubicBezTo>
                  <a:pt x="114841" y="3833"/>
                  <a:pt x="110738" y="4395"/>
                  <a:pt x="106625" y="4859"/>
                </a:cubicBezTo>
                <a:cubicBezTo>
                  <a:pt x="103065" y="5261"/>
                  <a:pt x="99497" y="5582"/>
                  <a:pt x="95929" y="5885"/>
                </a:cubicBezTo>
                <a:cubicBezTo>
                  <a:pt x="91584" y="6251"/>
                  <a:pt x="87240" y="6528"/>
                  <a:pt x="82886" y="6768"/>
                </a:cubicBezTo>
                <a:cubicBezTo>
                  <a:pt x="79228" y="6974"/>
                  <a:pt x="75562" y="7134"/>
                  <a:pt x="71904" y="7241"/>
                </a:cubicBezTo>
                <a:cubicBezTo>
                  <a:pt x="66935" y="7384"/>
                  <a:pt x="61957" y="7500"/>
                  <a:pt x="56979" y="7553"/>
                </a:cubicBezTo>
                <a:cubicBezTo>
                  <a:pt x="54263" y="7586"/>
                  <a:pt x="51545" y="7605"/>
                  <a:pt x="48827" y="7605"/>
                </a:cubicBezTo>
                <a:cubicBezTo>
                  <a:pt x="45555" y="7605"/>
                  <a:pt x="42282" y="7577"/>
                  <a:pt x="39012" y="7509"/>
                </a:cubicBezTo>
                <a:cubicBezTo>
                  <a:pt x="37892" y="7484"/>
                  <a:pt x="36771" y="7471"/>
                  <a:pt x="35651" y="7471"/>
                </a:cubicBezTo>
                <a:cubicBezTo>
                  <a:pt x="31636" y="7471"/>
                  <a:pt x="27625" y="7627"/>
                  <a:pt x="23615" y="7892"/>
                </a:cubicBezTo>
                <a:cubicBezTo>
                  <a:pt x="18860" y="8205"/>
                  <a:pt x="14140" y="8740"/>
                  <a:pt x="9475" y="9695"/>
                </a:cubicBezTo>
                <a:cubicBezTo>
                  <a:pt x="6513" y="10292"/>
                  <a:pt x="3596" y="11059"/>
                  <a:pt x="812" y="12273"/>
                </a:cubicBezTo>
                <a:cubicBezTo>
                  <a:pt x="527" y="12398"/>
                  <a:pt x="197" y="12451"/>
                  <a:pt x="1" y="12746"/>
                </a:cubicBezTo>
                <a:lnTo>
                  <a:pt x="138741" y="12746"/>
                </a:lnTo>
                <a:lnTo>
                  <a:pt x="138741" y="60"/>
                </a:lnTo>
                <a:cubicBezTo>
                  <a:pt x="138210" y="20"/>
                  <a:pt x="137681" y="1"/>
                  <a:pt x="1371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2"/>
          <p:cNvSpPr/>
          <p:nvPr/>
        </p:nvSpPr>
        <p:spPr>
          <a:xfrm>
            <a:off x="8767310" y="2160916"/>
            <a:ext cx="206001" cy="996600"/>
          </a:xfrm>
          <a:custGeom>
            <a:avLst/>
            <a:gdLst/>
            <a:ahLst/>
            <a:cxnLst/>
            <a:rect l="l" t="t" r="r" b="b"/>
            <a:pathLst>
              <a:path w="6432" h="31117" extrusionOk="0">
                <a:moveTo>
                  <a:pt x="98" y="0"/>
                </a:moveTo>
                <a:cubicBezTo>
                  <a:pt x="89" y="18"/>
                  <a:pt x="71" y="72"/>
                  <a:pt x="71" y="72"/>
                </a:cubicBezTo>
                <a:cubicBezTo>
                  <a:pt x="153" y="101"/>
                  <a:pt x="0" y="149"/>
                  <a:pt x="8" y="149"/>
                </a:cubicBezTo>
                <a:cubicBezTo>
                  <a:pt x="9" y="149"/>
                  <a:pt x="18" y="147"/>
                  <a:pt x="36" y="143"/>
                </a:cubicBezTo>
                <a:cubicBezTo>
                  <a:pt x="865" y="4122"/>
                  <a:pt x="1525" y="8127"/>
                  <a:pt x="2016" y="12159"/>
                </a:cubicBezTo>
                <a:cubicBezTo>
                  <a:pt x="2533" y="16352"/>
                  <a:pt x="2872" y="20563"/>
                  <a:pt x="3069" y="24783"/>
                </a:cubicBezTo>
                <a:cubicBezTo>
                  <a:pt x="3167" y="26888"/>
                  <a:pt x="3211" y="29002"/>
                  <a:pt x="3274" y="31117"/>
                </a:cubicBezTo>
                <a:cubicBezTo>
                  <a:pt x="3488" y="30992"/>
                  <a:pt x="3622" y="30787"/>
                  <a:pt x="3765" y="30599"/>
                </a:cubicBezTo>
                <a:cubicBezTo>
                  <a:pt x="5781" y="27860"/>
                  <a:pt x="6432" y="24783"/>
                  <a:pt x="5888" y="21482"/>
                </a:cubicBezTo>
                <a:cubicBezTo>
                  <a:pt x="5272" y="17762"/>
                  <a:pt x="4327" y="14113"/>
                  <a:pt x="3363" y="10473"/>
                </a:cubicBezTo>
                <a:cubicBezTo>
                  <a:pt x="2489" y="7146"/>
                  <a:pt x="1508" y="3845"/>
                  <a:pt x="401" y="589"/>
                </a:cubicBezTo>
                <a:cubicBezTo>
                  <a:pt x="330" y="375"/>
                  <a:pt x="321" y="134"/>
                  <a:pt x="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32"/>
          <p:cNvSpPr/>
          <p:nvPr/>
        </p:nvSpPr>
        <p:spPr>
          <a:xfrm>
            <a:off x="8763563" y="2139746"/>
            <a:ext cx="5188" cy="9768"/>
          </a:xfrm>
          <a:custGeom>
            <a:avLst/>
            <a:gdLst/>
            <a:ahLst/>
            <a:cxnLst/>
            <a:rect l="l" t="t" r="r" b="b"/>
            <a:pathLst>
              <a:path w="162" h="305" extrusionOk="0">
                <a:moveTo>
                  <a:pt x="1" y="1"/>
                </a:moveTo>
                <a:lnTo>
                  <a:pt x="1" y="1"/>
                </a:lnTo>
                <a:cubicBezTo>
                  <a:pt x="10" y="99"/>
                  <a:pt x="19" y="197"/>
                  <a:pt x="28" y="304"/>
                </a:cubicBezTo>
                <a:cubicBezTo>
                  <a:pt x="161" y="188"/>
                  <a:pt x="63" y="99"/>
                  <a:pt x="1" y="1"/>
                </a:cubicBezTo>
                <a:close/>
              </a:path>
            </a:pathLst>
          </a:custGeom>
          <a:solidFill>
            <a:srgbClr val="6D33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32"/>
          <p:cNvSpPr/>
          <p:nvPr/>
        </p:nvSpPr>
        <p:spPr>
          <a:xfrm>
            <a:off x="4914369" y="2170620"/>
            <a:ext cx="8615" cy="118598"/>
          </a:xfrm>
          <a:custGeom>
            <a:avLst/>
            <a:gdLst/>
            <a:ahLst/>
            <a:cxnLst/>
            <a:rect l="l" t="t" r="r" b="b"/>
            <a:pathLst>
              <a:path w="269" h="3703" extrusionOk="0">
                <a:moveTo>
                  <a:pt x="99" y="0"/>
                </a:moveTo>
                <a:cubicBezTo>
                  <a:pt x="45" y="1232"/>
                  <a:pt x="1" y="2472"/>
                  <a:pt x="206" y="3703"/>
                </a:cubicBezTo>
                <a:cubicBezTo>
                  <a:pt x="268" y="2463"/>
                  <a:pt x="268" y="1232"/>
                  <a:pt x="99" y="0"/>
                </a:cubicBezTo>
                <a:close/>
              </a:path>
            </a:pathLst>
          </a:custGeom>
          <a:solidFill>
            <a:srgbClr val="C4B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32"/>
          <p:cNvSpPr/>
          <p:nvPr/>
        </p:nvSpPr>
        <p:spPr>
          <a:xfrm>
            <a:off x="6633830" y="1111087"/>
            <a:ext cx="16014" cy="5253"/>
          </a:xfrm>
          <a:custGeom>
            <a:avLst/>
            <a:gdLst/>
            <a:ahLst/>
            <a:cxnLst/>
            <a:rect l="l" t="t" r="r" b="b"/>
            <a:pathLst>
              <a:path w="500" h="164" extrusionOk="0">
                <a:moveTo>
                  <a:pt x="329" y="0"/>
                </a:moveTo>
                <a:cubicBezTo>
                  <a:pt x="211" y="0"/>
                  <a:pt x="104" y="46"/>
                  <a:pt x="0" y="137"/>
                </a:cubicBezTo>
                <a:cubicBezTo>
                  <a:pt x="57" y="155"/>
                  <a:pt x="111" y="164"/>
                  <a:pt x="162" y="164"/>
                </a:cubicBezTo>
                <a:cubicBezTo>
                  <a:pt x="288" y="164"/>
                  <a:pt x="398" y="113"/>
                  <a:pt x="500" y="30"/>
                </a:cubicBezTo>
                <a:cubicBezTo>
                  <a:pt x="440" y="10"/>
                  <a:pt x="383" y="0"/>
                  <a:pt x="329" y="0"/>
                </a:cubicBezTo>
                <a:close/>
              </a:path>
            </a:pathLst>
          </a:custGeom>
          <a:solidFill>
            <a:srgbClr val="C4B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32"/>
          <p:cNvSpPr txBox="1">
            <a:spLocks noGrp="1"/>
          </p:cNvSpPr>
          <p:nvPr>
            <p:ph type="title"/>
          </p:nvPr>
        </p:nvSpPr>
        <p:spPr>
          <a:xfrm>
            <a:off x="720000" y="2922175"/>
            <a:ext cx="2798700" cy="37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Дигиталната библиотека на НСИ с обновен сайт.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32"/>
          <p:cNvSpPr txBox="1">
            <a:spLocks noGrp="1"/>
          </p:cNvSpPr>
          <p:nvPr>
            <p:ph type="title" idx="2"/>
          </p:nvPr>
        </p:nvSpPr>
        <p:spPr>
          <a:xfrm>
            <a:off x="1662150" y="1244538"/>
            <a:ext cx="914400" cy="106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432" name="Google Shape;1432;p32"/>
          <p:cNvGrpSpPr/>
          <p:nvPr/>
        </p:nvGrpSpPr>
        <p:grpSpPr>
          <a:xfrm>
            <a:off x="4214808" y="539457"/>
            <a:ext cx="541307" cy="540920"/>
            <a:chOff x="3285550" y="1349075"/>
            <a:chExt cx="496475" cy="496075"/>
          </a:xfrm>
        </p:grpSpPr>
        <p:sp>
          <p:nvSpPr>
            <p:cNvPr id="1433" name="Google Shape;1433;p32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Дигиталната библиотека на НСИ с обновен сайт</a:t>
            </a:r>
            <a:endParaRPr/>
          </a:p>
        </p:txBody>
      </p:sp>
      <p:sp>
        <p:nvSpPr>
          <p:cNvPr id="1454" name="Google Shape;1454;p33"/>
          <p:cNvSpPr txBox="1">
            <a:spLocks noGrp="1"/>
          </p:cNvSpPr>
          <p:nvPr>
            <p:ph type="subTitle" idx="1"/>
          </p:nvPr>
        </p:nvSpPr>
        <p:spPr>
          <a:xfrm>
            <a:off x="4759325" y="3462814"/>
            <a:ext cx="3560100" cy="80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Библиотечният сайт е двуезичен. Търсенето е възможно както на български, така и на английски език. Създадена е нова рубрика „Любопитни факти“, в която </a:t>
            </a:r>
            <a:r>
              <a:rPr lang="en" sz="1100" dirty="0" smtClean="0">
                <a:latin typeface="Arial"/>
                <a:ea typeface="Arial"/>
                <a:cs typeface="Arial"/>
                <a:sym typeface="Arial"/>
              </a:rPr>
              <a:t>се 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публикуват интересни факти за дейността на статистическата институция. Потребителите на дигиталната библиотека имат възможност да работят с над 30 ключови колекции на националната статистика от 1880 г. до наши дни.</a:t>
            </a:r>
            <a:endParaRPr dirty="0"/>
          </a:p>
        </p:txBody>
      </p:sp>
      <p:sp>
        <p:nvSpPr>
          <p:cNvPr id="1455" name="Google Shape;1455;p33"/>
          <p:cNvSpPr txBox="1">
            <a:spLocks noGrp="1"/>
          </p:cNvSpPr>
          <p:nvPr>
            <p:ph type="subTitle" idx="4"/>
          </p:nvPr>
        </p:nvSpPr>
        <p:spPr>
          <a:xfrm>
            <a:off x="779800" y="1995138"/>
            <a:ext cx="3560100" cy="80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Стартира обновеният сайт на дигиталната библиотека на Националния статистически институт. Вече </a:t>
            </a:r>
            <a:r>
              <a:rPr lang="en" sz="1100" dirty="0" smtClean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bg-BG" sz="1100" dirty="0" smtClean="0"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години НСИ разпространява онлайн статистическа информация, като дигиталните информационни ресурси са достъпни в глобален мащаб. Осигурен е свободен безплатен достъп до над 1 200 000 дигитални страници статистическа </a:t>
            </a:r>
            <a:r>
              <a:rPr lang="en" sz="1100" dirty="0" smtClean="0">
                <a:latin typeface="Arial"/>
                <a:ea typeface="Arial"/>
                <a:cs typeface="Arial"/>
                <a:sym typeface="Arial"/>
              </a:rPr>
              <a:t>информация…</a:t>
            </a:r>
            <a:r>
              <a:rPr lang="en" sz="1100" dirty="0" smtClean="0">
                <a:solidFill>
                  <a:srgbClr val="3B3B3B"/>
                </a:solidFill>
                <a:highlight>
                  <a:srgbClr val="FEF4E3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456" name="Google Shape;1456;p33"/>
          <p:cNvSpPr/>
          <p:nvPr/>
        </p:nvSpPr>
        <p:spPr>
          <a:xfrm>
            <a:off x="4826475" y="1903412"/>
            <a:ext cx="708009" cy="673613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33"/>
          <p:cNvSpPr/>
          <p:nvPr/>
        </p:nvSpPr>
        <p:spPr>
          <a:xfrm>
            <a:off x="3572100" y="3258787"/>
            <a:ext cx="708009" cy="673613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8" name="Google Shape;1458;p33"/>
          <p:cNvGrpSpPr/>
          <p:nvPr/>
        </p:nvGrpSpPr>
        <p:grpSpPr>
          <a:xfrm>
            <a:off x="3740199" y="3426241"/>
            <a:ext cx="371814" cy="338690"/>
            <a:chOff x="-40745125" y="3632900"/>
            <a:chExt cx="318225" cy="289875"/>
          </a:xfrm>
        </p:grpSpPr>
        <p:sp>
          <p:nvSpPr>
            <p:cNvPr id="1459" name="Google Shape;1459;p33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3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3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3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6" name="Google Shape;1466;p33"/>
          <p:cNvGrpSpPr/>
          <p:nvPr/>
        </p:nvGrpSpPr>
        <p:grpSpPr>
          <a:xfrm>
            <a:off x="4995027" y="2071336"/>
            <a:ext cx="370879" cy="337755"/>
            <a:chOff x="-40378075" y="3267450"/>
            <a:chExt cx="317425" cy="289075"/>
          </a:xfrm>
        </p:grpSpPr>
        <p:sp>
          <p:nvSpPr>
            <p:cNvPr id="1467" name="Google Shape;1467;p33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1" name="Google Shape;1471;p33"/>
          <p:cNvGrpSpPr/>
          <p:nvPr/>
        </p:nvGrpSpPr>
        <p:grpSpPr>
          <a:xfrm>
            <a:off x="1270394" y="3566387"/>
            <a:ext cx="808235" cy="478198"/>
            <a:chOff x="844658" y="3526000"/>
            <a:chExt cx="876515" cy="518597"/>
          </a:xfrm>
        </p:grpSpPr>
        <p:grpSp>
          <p:nvGrpSpPr>
            <p:cNvPr id="1472" name="Google Shape;1472;p33"/>
            <p:cNvGrpSpPr/>
            <p:nvPr/>
          </p:nvGrpSpPr>
          <p:grpSpPr>
            <a:xfrm>
              <a:off x="844658" y="3526000"/>
              <a:ext cx="518965" cy="518597"/>
              <a:chOff x="3285550" y="1349075"/>
              <a:chExt cx="496475" cy="496075"/>
            </a:xfrm>
          </p:grpSpPr>
          <p:sp>
            <p:nvSpPr>
              <p:cNvPr id="1473" name="Google Shape;1473;p33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3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3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3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3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3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3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3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3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3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3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3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3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9" name="Google Shape;1489;p33"/>
            <p:cNvGrpSpPr/>
            <p:nvPr/>
          </p:nvGrpSpPr>
          <p:grpSpPr>
            <a:xfrm>
              <a:off x="1202208" y="3526000"/>
              <a:ext cx="518965" cy="518597"/>
              <a:chOff x="3285550" y="1349075"/>
              <a:chExt cx="496475" cy="496075"/>
            </a:xfrm>
          </p:grpSpPr>
          <p:sp>
            <p:nvSpPr>
              <p:cNvPr id="1490" name="Google Shape;1490;p33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3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3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3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3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3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3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3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3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3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3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3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3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3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6" name="Google Shape;1506;p33"/>
          <p:cNvGrpSpPr/>
          <p:nvPr/>
        </p:nvGrpSpPr>
        <p:grpSpPr>
          <a:xfrm rot="-6668846">
            <a:off x="7185110" y="978673"/>
            <a:ext cx="392417" cy="1155578"/>
            <a:chOff x="6299050" y="981775"/>
            <a:chExt cx="582600" cy="1715625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6299050" y="981775"/>
              <a:ext cx="582600" cy="1161550"/>
              <a:chOff x="6299050" y="981775"/>
              <a:chExt cx="582600" cy="1161550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6299050" y="1639325"/>
                <a:ext cx="582600" cy="504000"/>
              </a:xfrm>
              <a:prstGeom prst="triangle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6299050" y="981775"/>
                <a:ext cx="582600" cy="50400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6299050" y="1311425"/>
                <a:ext cx="582600" cy="50400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1" name="Google Shape;1511;p33"/>
            <p:cNvSpPr/>
            <p:nvPr/>
          </p:nvSpPr>
          <p:spPr>
            <a:xfrm>
              <a:off x="6464600" y="2446000"/>
              <a:ext cx="251400" cy="251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2" name="Google Shape;1512;p33"/>
          <p:cNvSpPr/>
          <p:nvPr/>
        </p:nvSpPr>
        <p:spPr>
          <a:xfrm>
            <a:off x="7687425" y="2360350"/>
            <a:ext cx="317400" cy="317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33"/>
          <p:cNvSpPr/>
          <p:nvPr/>
        </p:nvSpPr>
        <p:spPr>
          <a:xfrm>
            <a:off x="982450" y="1165025"/>
            <a:ext cx="370800" cy="37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34"/>
          <p:cNvSpPr txBox="1">
            <a:spLocks noGrp="1"/>
          </p:cNvSpPr>
          <p:nvPr>
            <p:ph type="title"/>
          </p:nvPr>
        </p:nvSpPr>
        <p:spPr>
          <a:xfrm>
            <a:off x="999075" y="1606350"/>
            <a:ext cx="1470600" cy="6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2"/>
                </a:solidFill>
              </a:rPr>
              <a:t>04</a:t>
            </a:r>
            <a:endParaRPr sz="6000">
              <a:solidFill>
                <a:schemeClr val="lt2"/>
              </a:solidFill>
            </a:endParaRPr>
          </a:p>
        </p:txBody>
      </p:sp>
      <p:sp>
        <p:nvSpPr>
          <p:cNvPr id="1519" name="Google Shape;1519;p34"/>
          <p:cNvSpPr/>
          <p:nvPr/>
        </p:nvSpPr>
        <p:spPr>
          <a:xfrm>
            <a:off x="3121206" y="3018189"/>
            <a:ext cx="558947" cy="374360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20" name="Google Shape;1520;p34"/>
          <p:cNvSpPr/>
          <p:nvPr/>
        </p:nvSpPr>
        <p:spPr>
          <a:xfrm>
            <a:off x="6640463" y="492087"/>
            <a:ext cx="393515" cy="374360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34"/>
          <p:cNvSpPr/>
          <p:nvPr/>
        </p:nvSpPr>
        <p:spPr>
          <a:xfrm>
            <a:off x="7996775" y="985287"/>
            <a:ext cx="393515" cy="374360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34"/>
          <p:cNvSpPr/>
          <p:nvPr/>
        </p:nvSpPr>
        <p:spPr>
          <a:xfrm>
            <a:off x="713100" y="4318303"/>
            <a:ext cx="272740" cy="259453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34"/>
          <p:cNvSpPr txBox="1"/>
          <p:nvPr/>
        </p:nvSpPr>
        <p:spPr>
          <a:xfrm>
            <a:off x="-396225" y="2332525"/>
            <a:ext cx="4261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Различните категории в дигиталната библиотека.</a:t>
            </a:r>
            <a:endParaRPr sz="21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24" name="Google Shape;1524;p34"/>
          <p:cNvSpPr txBox="1"/>
          <p:nvPr/>
        </p:nvSpPr>
        <p:spPr>
          <a:xfrm>
            <a:off x="1141100" y="3746438"/>
            <a:ext cx="4291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AutoNum type="arabicPeriod"/>
            </a:pPr>
            <a:r>
              <a:rPr lang="en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Любопитни факти</a:t>
            </a:r>
            <a:endParaRPr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AutoNum type="arabicPeriod"/>
            </a:pPr>
            <a:r>
              <a:rPr lang="en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Новини</a:t>
            </a:r>
            <a:endParaRPr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AutoNum type="arabicPeriod"/>
            </a:pPr>
            <a:r>
              <a:rPr lang="en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Статистиката в огледалото на времето</a:t>
            </a:r>
            <a:endParaRPr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25" name="Google Shape;1525;p34"/>
          <p:cNvSpPr txBox="1"/>
          <p:nvPr/>
        </p:nvSpPr>
        <p:spPr>
          <a:xfrm>
            <a:off x="3618400" y="1568379"/>
            <a:ext cx="5083725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В графата любопитни факти можете да откриете информация за население по професии за 1893 г., държавни чиновници за 1904 г. и други </a:t>
            </a:r>
            <a:endParaRPr sz="1500" dirty="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В “новини” се съдържат интересни графики и подробна информация за статистиката през минали години.</a:t>
            </a:r>
            <a:endParaRPr sz="1500" dirty="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“Статистика в огледалото на времето” предоставя анализ на вътрешния брутен продукт (БВП) на България за периода 1870-1945 година.</a:t>
            </a:r>
            <a:endParaRPr sz="1500" dirty="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1526" name="Google Shape;1526;p34"/>
          <p:cNvCxnSpPr/>
          <p:nvPr/>
        </p:nvCxnSpPr>
        <p:spPr>
          <a:xfrm>
            <a:off x="3618400" y="1421750"/>
            <a:ext cx="5292900" cy="0"/>
          </a:xfrm>
          <a:prstGeom prst="straightConnector1">
            <a:avLst/>
          </a:prstGeom>
          <a:noFill/>
          <a:ln w="9525" cap="flat" cmpd="sng">
            <a:solidFill>
              <a:srgbClr val="7D302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7" name="Google Shape;1527;p34"/>
          <p:cNvCxnSpPr/>
          <p:nvPr/>
        </p:nvCxnSpPr>
        <p:spPr>
          <a:xfrm rot="10800000" flipH="1">
            <a:off x="1166250" y="3746575"/>
            <a:ext cx="7710600" cy="36300"/>
          </a:xfrm>
          <a:prstGeom prst="straightConnector1">
            <a:avLst/>
          </a:prstGeom>
          <a:noFill/>
          <a:ln w="9525" cap="flat" cmpd="sng">
            <a:solidFill>
              <a:srgbClr val="7D302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ublic Libraries Thesis Defense by Slidesgo">
  <a:themeElements>
    <a:clrScheme name="Simple Light">
      <a:dk1>
        <a:srgbClr val="7D3021"/>
      </a:dk1>
      <a:lt1>
        <a:srgbClr val="C2A87C"/>
      </a:lt1>
      <a:dk2>
        <a:srgbClr val="FFFFFF"/>
      </a:dk2>
      <a:lt2>
        <a:srgbClr val="19191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359</Words>
  <Application>Microsoft Office PowerPoint</Application>
  <PresentationFormat>On-screen Show (16:9)</PresentationFormat>
  <Paragraphs>41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Bebas Neue</vt:lpstr>
      <vt:lpstr>Roboto Condensed Light</vt:lpstr>
      <vt:lpstr>Anton</vt:lpstr>
      <vt:lpstr>Assistant</vt:lpstr>
      <vt:lpstr>PT Sans</vt:lpstr>
      <vt:lpstr>Arial</vt:lpstr>
      <vt:lpstr>Public Libraries Thesis Defense by Slidesgo</vt:lpstr>
      <vt:lpstr>Дигитална  библиотека</vt:lpstr>
      <vt:lpstr>Съдържание</vt:lpstr>
      <vt:lpstr>Къде може да открием дигиталната библиотека на НСИ?</vt:lpstr>
      <vt:lpstr>Къде може да открием дигиталната библиотека на НСИ?</vt:lpstr>
      <vt:lpstr> Какво съдържа дигиталната библиотека? </vt:lpstr>
      <vt:lpstr>Какво съдържа дигиталната библиотека?</vt:lpstr>
      <vt:lpstr>Дигиталната библиотека на НСИ с обновен сайт. </vt:lpstr>
      <vt:lpstr>Дигиталната библиотека на НСИ с обновен сайт</vt:lpstr>
      <vt:lpstr>04</vt:lpstr>
      <vt:lpstr>Благодарим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Дигитална  библиотека</dc:title>
  <cp:lastModifiedBy>Stazh2</cp:lastModifiedBy>
  <cp:revision>3</cp:revision>
  <dcterms:modified xsi:type="dcterms:W3CDTF">2023-04-18T13:00:24Z</dcterms:modified>
</cp:coreProperties>
</file>