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Nunito"/>
      <p:regular r:id="rId25"/>
      <p:bold r:id="rId26"/>
      <p:italic r:id="rId27"/>
      <p:boldItalic r:id="rId28"/>
    </p:embeddedFont>
    <p:embeddedFont>
      <p:font typeface="Poppins"/>
      <p:regular r:id="rId29"/>
      <p:bold r:id="rId30"/>
      <p:italic r:id="rId31"/>
      <p:boldItalic r:id="rId32"/>
    </p:embeddedFont>
    <p:embeddedFont>
      <p:font typeface="Cabin"/>
      <p:regular r:id="rId33"/>
      <p:bold r:id="rId34"/>
      <p:italic r:id="rId35"/>
      <p:boldItalic r:id="rId36"/>
    </p:embeddedFont>
    <p:embeddedFont>
      <p:font typeface="Bebas Neue"/>
      <p:regular r:id="rId37"/>
    </p:embeddedFont>
    <p:embeddedFont>
      <p:font typeface="Jua"/>
      <p:regular r:id="rId38"/>
    </p:embeddedFont>
    <p:embeddedFont>
      <p:font typeface="Nunito Medium"/>
      <p:regular r:id="rId39"/>
      <p:bold r:id="rId40"/>
      <p:italic r:id="rId41"/>
      <p:boldItalic r:id="rId42"/>
    </p:embeddedFont>
    <p:embeddedFont>
      <p:font typeface="Londrina Solid"/>
      <p:regular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NunitoMedium-bold.fntdata"/><Relationship Id="rId20" Type="http://schemas.openxmlformats.org/officeDocument/2006/relationships/slide" Target="slides/slide15.xml"/><Relationship Id="rId42" Type="http://schemas.openxmlformats.org/officeDocument/2006/relationships/font" Target="fonts/NunitoMedium-boldItalic.fntdata"/><Relationship Id="rId41" Type="http://schemas.openxmlformats.org/officeDocument/2006/relationships/font" Target="fonts/NunitoMedium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font" Target="fonts/LondrinaSolid-regular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-bold.fntdata"/><Relationship Id="rId25" Type="http://schemas.openxmlformats.org/officeDocument/2006/relationships/font" Target="fonts/Nunito-regular.fntdata"/><Relationship Id="rId28" Type="http://schemas.openxmlformats.org/officeDocument/2006/relationships/font" Target="fonts/Nunito-boldItalic.fntdata"/><Relationship Id="rId27" Type="http://schemas.openxmlformats.org/officeDocument/2006/relationships/font" Target="fonts/Nuni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oppi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oppins-italic.fntdata"/><Relationship Id="rId30" Type="http://schemas.openxmlformats.org/officeDocument/2006/relationships/font" Target="fonts/Poppins-bold.fntdata"/><Relationship Id="rId11" Type="http://schemas.openxmlformats.org/officeDocument/2006/relationships/slide" Target="slides/slide6.xml"/><Relationship Id="rId33" Type="http://schemas.openxmlformats.org/officeDocument/2006/relationships/font" Target="fonts/Cabin-regular.fntdata"/><Relationship Id="rId10" Type="http://schemas.openxmlformats.org/officeDocument/2006/relationships/slide" Target="slides/slide5.xml"/><Relationship Id="rId32" Type="http://schemas.openxmlformats.org/officeDocument/2006/relationships/font" Target="fonts/Poppins-boldItalic.fntdata"/><Relationship Id="rId13" Type="http://schemas.openxmlformats.org/officeDocument/2006/relationships/slide" Target="slides/slide8.xml"/><Relationship Id="rId35" Type="http://schemas.openxmlformats.org/officeDocument/2006/relationships/font" Target="fonts/Cabin-italic.fntdata"/><Relationship Id="rId12" Type="http://schemas.openxmlformats.org/officeDocument/2006/relationships/slide" Target="slides/slide7.xml"/><Relationship Id="rId34" Type="http://schemas.openxmlformats.org/officeDocument/2006/relationships/font" Target="fonts/Cabin-bold.fntdata"/><Relationship Id="rId15" Type="http://schemas.openxmlformats.org/officeDocument/2006/relationships/slide" Target="slides/slide10.xml"/><Relationship Id="rId37" Type="http://schemas.openxmlformats.org/officeDocument/2006/relationships/font" Target="fonts/BebasNeue-regular.fntdata"/><Relationship Id="rId14" Type="http://schemas.openxmlformats.org/officeDocument/2006/relationships/slide" Target="slides/slide9.xml"/><Relationship Id="rId36" Type="http://schemas.openxmlformats.org/officeDocument/2006/relationships/font" Target="fonts/Cabin-boldItalic.fntdata"/><Relationship Id="rId17" Type="http://schemas.openxmlformats.org/officeDocument/2006/relationships/slide" Target="slides/slide12.xml"/><Relationship Id="rId39" Type="http://schemas.openxmlformats.org/officeDocument/2006/relationships/font" Target="fonts/NunitoMedium-regular.fntdata"/><Relationship Id="rId16" Type="http://schemas.openxmlformats.org/officeDocument/2006/relationships/slide" Target="slides/slide11.xml"/><Relationship Id="rId38" Type="http://schemas.openxmlformats.org/officeDocument/2006/relationships/font" Target="fonts/Jua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5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g2089491954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7" name="Google Shape;1457;g2089491954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4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g2310f4bfa1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6" name="Google Shape;1676;g2310f4bfa1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2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Google Shape;1683;g2310f4bfa19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4" name="Google Shape;1684;g2310f4bfa1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9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g218337f6e40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1" name="Google Shape;1691;g218337f6e40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6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218337f6e40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8" name="Google Shape;1698;g218337f6e40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3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g218337f6e40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5" name="Google Shape;1705;g218337f6e40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2" name="Shape 1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" name="Google Shape;1713;g23118d080f3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4" name="Google Shape;1714;g23118d080f3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9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" name="Google Shape;1720;g23118d080f3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1" name="Google Shape;1721;g23118d080f3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4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g23118d080f3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6" name="Google Shape;1726;g23118d080f3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9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g23118d080f3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1" name="Google Shape;1731;g23118d080f3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6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g2310f4bfa19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8" name="Google Shape;1738;g2310f4bfa19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g193404e59c5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3" name="Google Shape;1543;g193404e59c5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2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1df671407c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4" name="Google Shape;1574;g1df671407c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3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218337f6e4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5" name="Google Shape;1625;g218337f6e4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9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g2310f4bfa1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1" name="Google Shape;1631;g2310f4bfa1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g218337f6e4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3" name="Google Shape;1643;g218337f6e4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9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Google Shape;1650;g2310f4bfa19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1" name="Google Shape;1651;g2310f4bfa19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6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Google Shape;1657;g218337f6e4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8" name="Google Shape;1658;g218337f6e4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g2310f4bfa1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7" name="Google Shape;1667;g2310f4bfa1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7" y="-38100"/>
            <a:ext cx="9144000" cy="52197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21584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516147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81645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11675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41705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171736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201766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231796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261827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291857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321887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351918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381948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411978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442009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472039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502069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532100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562130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592160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622191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652221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682252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712282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742312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772343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802373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8324037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862434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892464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43" y="3069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43" y="6105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43" y="9142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43" y="12178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43" y="15215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43" y="18251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43" y="21288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43" y="24324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" name="Google Shape;48;p2"/>
            <p:cNvCxnSpPr/>
            <p:nvPr/>
          </p:nvCxnSpPr>
          <p:spPr>
            <a:xfrm>
              <a:off x="-43" y="27361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" name="Google Shape;49;p2"/>
            <p:cNvCxnSpPr/>
            <p:nvPr/>
          </p:nvCxnSpPr>
          <p:spPr>
            <a:xfrm>
              <a:off x="-43" y="30397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" name="Google Shape;50;p2"/>
            <p:cNvCxnSpPr/>
            <p:nvPr/>
          </p:nvCxnSpPr>
          <p:spPr>
            <a:xfrm>
              <a:off x="-43" y="33434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" name="Google Shape;51;p2"/>
            <p:cNvCxnSpPr/>
            <p:nvPr/>
          </p:nvCxnSpPr>
          <p:spPr>
            <a:xfrm>
              <a:off x="-43" y="36470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" name="Google Shape;52;p2"/>
            <p:cNvCxnSpPr/>
            <p:nvPr/>
          </p:nvCxnSpPr>
          <p:spPr>
            <a:xfrm>
              <a:off x="-43" y="39507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" name="Google Shape;53;p2"/>
            <p:cNvCxnSpPr/>
            <p:nvPr/>
          </p:nvCxnSpPr>
          <p:spPr>
            <a:xfrm>
              <a:off x="-43" y="42543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" name="Google Shape;54;p2"/>
            <p:cNvCxnSpPr/>
            <p:nvPr/>
          </p:nvCxnSpPr>
          <p:spPr>
            <a:xfrm>
              <a:off x="-43" y="45580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" name="Google Shape;55;p2"/>
            <p:cNvCxnSpPr/>
            <p:nvPr/>
          </p:nvCxnSpPr>
          <p:spPr>
            <a:xfrm>
              <a:off x="-43" y="48616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6" name="Google Shape;56;p2"/>
          <p:cNvSpPr txBox="1"/>
          <p:nvPr>
            <p:ph idx="1" type="subTitle"/>
          </p:nvPr>
        </p:nvSpPr>
        <p:spPr>
          <a:xfrm>
            <a:off x="2465575" y="3299975"/>
            <a:ext cx="37671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2"/>
          <p:cNvSpPr txBox="1"/>
          <p:nvPr>
            <p:ph type="ctrTitle"/>
          </p:nvPr>
        </p:nvSpPr>
        <p:spPr>
          <a:xfrm>
            <a:off x="2465575" y="1179263"/>
            <a:ext cx="5965500" cy="193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b="0" sz="4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oogle Shape;417;p11"/>
          <p:cNvGrpSpPr/>
          <p:nvPr/>
        </p:nvGrpSpPr>
        <p:grpSpPr>
          <a:xfrm>
            <a:off x="7" y="-38100"/>
            <a:ext cx="9144000" cy="5219700"/>
            <a:chOff x="-43" y="-76200"/>
            <a:chExt cx="9144000" cy="5219700"/>
          </a:xfrm>
        </p:grpSpPr>
        <p:cxnSp>
          <p:nvCxnSpPr>
            <p:cNvPr id="418" name="Google Shape;418;p11"/>
            <p:cNvCxnSpPr/>
            <p:nvPr/>
          </p:nvCxnSpPr>
          <p:spPr>
            <a:xfrm>
              <a:off x="21584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9" name="Google Shape;419;p11"/>
            <p:cNvCxnSpPr/>
            <p:nvPr/>
          </p:nvCxnSpPr>
          <p:spPr>
            <a:xfrm>
              <a:off x="516147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0" name="Google Shape;420;p11"/>
            <p:cNvCxnSpPr/>
            <p:nvPr/>
          </p:nvCxnSpPr>
          <p:spPr>
            <a:xfrm>
              <a:off x="81645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1" name="Google Shape;421;p11"/>
            <p:cNvCxnSpPr/>
            <p:nvPr/>
          </p:nvCxnSpPr>
          <p:spPr>
            <a:xfrm>
              <a:off x="111675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2" name="Google Shape;422;p11"/>
            <p:cNvCxnSpPr/>
            <p:nvPr/>
          </p:nvCxnSpPr>
          <p:spPr>
            <a:xfrm>
              <a:off x="141705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3" name="Google Shape;423;p11"/>
            <p:cNvCxnSpPr/>
            <p:nvPr/>
          </p:nvCxnSpPr>
          <p:spPr>
            <a:xfrm>
              <a:off x="171736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4" name="Google Shape;424;p11"/>
            <p:cNvCxnSpPr/>
            <p:nvPr/>
          </p:nvCxnSpPr>
          <p:spPr>
            <a:xfrm>
              <a:off x="201766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5" name="Google Shape;425;p11"/>
            <p:cNvCxnSpPr/>
            <p:nvPr/>
          </p:nvCxnSpPr>
          <p:spPr>
            <a:xfrm>
              <a:off x="231796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6" name="Google Shape;426;p11"/>
            <p:cNvCxnSpPr/>
            <p:nvPr/>
          </p:nvCxnSpPr>
          <p:spPr>
            <a:xfrm>
              <a:off x="261827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7" name="Google Shape;427;p11"/>
            <p:cNvCxnSpPr/>
            <p:nvPr/>
          </p:nvCxnSpPr>
          <p:spPr>
            <a:xfrm>
              <a:off x="291857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8" name="Google Shape;428;p11"/>
            <p:cNvCxnSpPr/>
            <p:nvPr/>
          </p:nvCxnSpPr>
          <p:spPr>
            <a:xfrm>
              <a:off x="321887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9" name="Google Shape;429;p11"/>
            <p:cNvCxnSpPr/>
            <p:nvPr/>
          </p:nvCxnSpPr>
          <p:spPr>
            <a:xfrm>
              <a:off x="351918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0" name="Google Shape;430;p11"/>
            <p:cNvCxnSpPr/>
            <p:nvPr/>
          </p:nvCxnSpPr>
          <p:spPr>
            <a:xfrm>
              <a:off x="381948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1" name="Google Shape;431;p11"/>
            <p:cNvCxnSpPr/>
            <p:nvPr/>
          </p:nvCxnSpPr>
          <p:spPr>
            <a:xfrm>
              <a:off x="411978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2" name="Google Shape;432;p11"/>
            <p:cNvCxnSpPr/>
            <p:nvPr/>
          </p:nvCxnSpPr>
          <p:spPr>
            <a:xfrm>
              <a:off x="442009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3" name="Google Shape;433;p11"/>
            <p:cNvCxnSpPr/>
            <p:nvPr/>
          </p:nvCxnSpPr>
          <p:spPr>
            <a:xfrm>
              <a:off x="472039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4" name="Google Shape;434;p11"/>
            <p:cNvCxnSpPr/>
            <p:nvPr/>
          </p:nvCxnSpPr>
          <p:spPr>
            <a:xfrm>
              <a:off x="502069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5" name="Google Shape;435;p11"/>
            <p:cNvCxnSpPr/>
            <p:nvPr/>
          </p:nvCxnSpPr>
          <p:spPr>
            <a:xfrm>
              <a:off x="532100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6" name="Google Shape;436;p11"/>
            <p:cNvCxnSpPr/>
            <p:nvPr/>
          </p:nvCxnSpPr>
          <p:spPr>
            <a:xfrm>
              <a:off x="562130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7" name="Google Shape;437;p11"/>
            <p:cNvCxnSpPr/>
            <p:nvPr/>
          </p:nvCxnSpPr>
          <p:spPr>
            <a:xfrm>
              <a:off x="592160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8" name="Google Shape;438;p11"/>
            <p:cNvCxnSpPr/>
            <p:nvPr/>
          </p:nvCxnSpPr>
          <p:spPr>
            <a:xfrm>
              <a:off x="622191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9" name="Google Shape;439;p11"/>
            <p:cNvCxnSpPr/>
            <p:nvPr/>
          </p:nvCxnSpPr>
          <p:spPr>
            <a:xfrm>
              <a:off x="652221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0" name="Google Shape;440;p11"/>
            <p:cNvCxnSpPr/>
            <p:nvPr/>
          </p:nvCxnSpPr>
          <p:spPr>
            <a:xfrm>
              <a:off x="682252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1" name="Google Shape;441;p11"/>
            <p:cNvCxnSpPr/>
            <p:nvPr/>
          </p:nvCxnSpPr>
          <p:spPr>
            <a:xfrm>
              <a:off x="712282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2" name="Google Shape;442;p11"/>
            <p:cNvCxnSpPr/>
            <p:nvPr/>
          </p:nvCxnSpPr>
          <p:spPr>
            <a:xfrm>
              <a:off x="742312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3" name="Google Shape;443;p11"/>
            <p:cNvCxnSpPr/>
            <p:nvPr/>
          </p:nvCxnSpPr>
          <p:spPr>
            <a:xfrm>
              <a:off x="772343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4" name="Google Shape;444;p11"/>
            <p:cNvCxnSpPr/>
            <p:nvPr/>
          </p:nvCxnSpPr>
          <p:spPr>
            <a:xfrm>
              <a:off x="802373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5" name="Google Shape;445;p11"/>
            <p:cNvCxnSpPr/>
            <p:nvPr/>
          </p:nvCxnSpPr>
          <p:spPr>
            <a:xfrm>
              <a:off x="8324037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6" name="Google Shape;446;p11"/>
            <p:cNvCxnSpPr/>
            <p:nvPr/>
          </p:nvCxnSpPr>
          <p:spPr>
            <a:xfrm>
              <a:off x="862434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7" name="Google Shape;447;p11"/>
            <p:cNvCxnSpPr/>
            <p:nvPr/>
          </p:nvCxnSpPr>
          <p:spPr>
            <a:xfrm>
              <a:off x="892464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8" name="Google Shape;448;p11"/>
            <p:cNvCxnSpPr/>
            <p:nvPr/>
          </p:nvCxnSpPr>
          <p:spPr>
            <a:xfrm>
              <a:off x="-43" y="3069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9" name="Google Shape;449;p11"/>
            <p:cNvCxnSpPr/>
            <p:nvPr/>
          </p:nvCxnSpPr>
          <p:spPr>
            <a:xfrm>
              <a:off x="-43" y="6105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0" name="Google Shape;450;p11"/>
            <p:cNvCxnSpPr/>
            <p:nvPr/>
          </p:nvCxnSpPr>
          <p:spPr>
            <a:xfrm>
              <a:off x="-43" y="9142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1" name="Google Shape;451;p11"/>
            <p:cNvCxnSpPr/>
            <p:nvPr/>
          </p:nvCxnSpPr>
          <p:spPr>
            <a:xfrm>
              <a:off x="-43" y="12178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2" name="Google Shape;452;p11"/>
            <p:cNvCxnSpPr/>
            <p:nvPr/>
          </p:nvCxnSpPr>
          <p:spPr>
            <a:xfrm>
              <a:off x="-43" y="15215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3" name="Google Shape;453;p11"/>
            <p:cNvCxnSpPr/>
            <p:nvPr/>
          </p:nvCxnSpPr>
          <p:spPr>
            <a:xfrm>
              <a:off x="-43" y="18251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4" name="Google Shape;454;p11"/>
            <p:cNvCxnSpPr/>
            <p:nvPr/>
          </p:nvCxnSpPr>
          <p:spPr>
            <a:xfrm>
              <a:off x="-43" y="21288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5" name="Google Shape;455;p11"/>
            <p:cNvCxnSpPr/>
            <p:nvPr/>
          </p:nvCxnSpPr>
          <p:spPr>
            <a:xfrm>
              <a:off x="-43" y="24324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6" name="Google Shape;456;p11"/>
            <p:cNvCxnSpPr/>
            <p:nvPr/>
          </p:nvCxnSpPr>
          <p:spPr>
            <a:xfrm>
              <a:off x="-43" y="27361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7" name="Google Shape;457;p11"/>
            <p:cNvCxnSpPr/>
            <p:nvPr/>
          </p:nvCxnSpPr>
          <p:spPr>
            <a:xfrm>
              <a:off x="-43" y="30397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8" name="Google Shape;458;p11"/>
            <p:cNvCxnSpPr/>
            <p:nvPr/>
          </p:nvCxnSpPr>
          <p:spPr>
            <a:xfrm>
              <a:off x="-43" y="33434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9" name="Google Shape;459;p11"/>
            <p:cNvCxnSpPr/>
            <p:nvPr/>
          </p:nvCxnSpPr>
          <p:spPr>
            <a:xfrm>
              <a:off x="-43" y="36470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0" name="Google Shape;460;p11"/>
            <p:cNvCxnSpPr/>
            <p:nvPr/>
          </p:nvCxnSpPr>
          <p:spPr>
            <a:xfrm>
              <a:off x="-43" y="39507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1" name="Google Shape;461;p11"/>
            <p:cNvCxnSpPr/>
            <p:nvPr/>
          </p:nvCxnSpPr>
          <p:spPr>
            <a:xfrm>
              <a:off x="-43" y="42543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2" name="Google Shape;462;p11"/>
            <p:cNvCxnSpPr/>
            <p:nvPr/>
          </p:nvCxnSpPr>
          <p:spPr>
            <a:xfrm>
              <a:off x="-43" y="45580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3" name="Google Shape;463;p11"/>
            <p:cNvCxnSpPr/>
            <p:nvPr/>
          </p:nvCxnSpPr>
          <p:spPr>
            <a:xfrm>
              <a:off x="-43" y="48616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464" name="Google Shape;464;p11"/>
          <p:cNvSpPr txBox="1"/>
          <p:nvPr>
            <p:ph hasCustomPrompt="1" type="title"/>
          </p:nvPr>
        </p:nvSpPr>
        <p:spPr>
          <a:xfrm>
            <a:off x="715625" y="1458688"/>
            <a:ext cx="5084400" cy="1413900"/>
          </a:xfrm>
          <a:prstGeom prst="rect">
            <a:avLst/>
          </a:prstGeom>
          <a:solidFill>
            <a:schemeClr val="dk2"/>
          </a:solidFill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5" name="Google Shape;465;p11"/>
          <p:cNvSpPr txBox="1"/>
          <p:nvPr>
            <p:ph idx="1" type="subTitle"/>
          </p:nvPr>
        </p:nvSpPr>
        <p:spPr>
          <a:xfrm>
            <a:off x="715625" y="3218618"/>
            <a:ext cx="5084400" cy="466200"/>
          </a:xfrm>
          <a:prstGeom prst="rect">
            <a:avLst/>
          </a:prstGeom>
          <a:solidFill>
            <a:schemeClr val="lt2"/>
          </a:solidFill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13"/>
          <p:cNvGrpSpPr/>
          <p:nvPr/>
        </p:nvGrpSpPr>
        <p:grpSpPr>
          <a:xfrm>
            <a:off x="7" y="-38100"/>
            <a:ext cx="9144000" cy="5219700"/>
            <a:chOff x="-43" y="-76200"/>
            <a:chExt cx="9144000" cy="5219700"/>
          </a:xfrm>
        </p:grpSpPr>
        <p:cxnSp>
          <p:nvCxnSpPr>
            <p:cNvPr id="469" name="Google Shape;469;p13"/>
            <p:cNvCxnSpPr/>
            <p:nvPr/>
          </p:nvCxnSpPr>
          <p:spPr>
            <a:xfrm>
              <a:off x="21584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0" name="Google Shape;470;p13"/>
            <p:cNvCxnSpPr/>
            <p:nvPr/>
          </p:nvCxnSpPr>
          <p:spPr>
            <a:xfrm>
              <a:off x="516147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1" name="Google Shape;471;p13"/>
            <p:cNvCxnSpPr/>
            <p:nvPr/>
          </p:nvCxnSpPr>
          <p:spPr>
            <a:xfrm>
              <a:off x="81645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2" name="Google Shape;472;p13"/>
            <p:cNvCxnSpPr/>
            <p:nvPr/>
          </p:nvCxnSpPr>
          <p:spPr>
            <a:xfrm>
              <a:off x="111675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3" name="Google Shape;473;p13"/>
            <p:cNvCxnSpPr/>
            <p:nvPr/>
          </p:nvCxnSpPr>
          <p:spPr>
            <a:xfrm>
              <a:off x="141705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4" name="Google Shape;474;p13"/>
            <p:cNvCxnSpPr/>
            <p:nvPr/>
          </p:nvCxnSpPr>
          <p:spPr>
            <a:xfrm>
              <a:off x="171736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5" name="Google Shape;475;p13"/>
            <p:cNvCxnSpPr/>
            <p:nvPr/>
          </p:nvCxnSpPr>
          <p:spPr>
            <a:xfrm>
              <a:off x="201766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6" name="Google Shape;476;p13"/>
            <p:cNvCxnSpPr/>
            <p:nvPr/>
          </p:nvCxnSpPr>
          <p:spPr>
            <a:xfrm>
              <a:off x="231796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7" name="Google Shape;477;p13"/>
            <p:cNvCxnSpPr/>
            <p:nvPr/>
          </p:nvCxnSpPr>
          <p:spPr>
            <a:xfrm>
              <a:off x="261827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8" name="Google Shape;478;p13"/>
            <p:cNvCxnSpPr/>
            <p:nvPr/>
          </p:nvCxnSpPr>
          <p:spPr>
            <a:xfrm>
              <a:off x="291857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9" name="Google Shape;479;p13"/>
            <p:cNvCxnSpPr/>
            <p:nvPr/>
          </p:nvCxnSpPr>
          <p:spPr>
            <a:xfrm>
              <a:off x="321887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0" name="Google Shape;480;p13"/>
            <p:cNvCxnSpPr/>
            <p:nvPr/>
          </p:nvCxnSpPr>
          <p:spPr>
            <a:xfrm>
              <a:off x="351918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1" name="Google Shape;481;p13"/>
            <p:cNvCxnSpPr/>
            <p:nvPr/>
          </p:nvCxnSpPr>
          <p:spPr>
            <a:xfrm>
              <a:off x="381948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2" name="Google Shape;482;p13"/>
            <p:cNvCxnSpPr/>
            <p:nvPr/>
          </p:nvCxnSpPr>
          <p:spPr>
            <a:xfrm>
              <a:off x="411978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3" name="Google Shape;483;p13"/>
            <p:cNvCxnSpPr/>
            <p:nvPr/>
          </p:nvCxnSpPr>
          <p:spPr>
            <a:xfrm>
              <a:off x="442009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4" name="Google Shape;484;p13"/>
            <p:cNvCxnSpPr/>
            <p:nvPr/>
          </p:nvCxnSpPr>
          <p:spPr>
            <a:xfrm>
              <a:off x="472039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5" name="Google Shape;485;p13"/>
            <p:cNvCxnSpPr/>
            <p:nvPr/>
          </p:nvCxnSpPr>
          <p:spPr>
            <a:xfrm>
              <a:off x="502069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6" name="Google Shape;486;p13"/>
            <p:cNvCxnSpPr/>
            <p:nvPr/>
          </p:nvCxnSpPr>
          <p:spPr>
            <a:xfrm>
              <a:off x="532100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7" name="Google Shape;487;p13"/>
            <p:cNvCxnSpPr/>
            <p:nvPr/>
          </p:nvCxnSpPr>
          <p:spPr>
            <a:xfrm>
              <a:off x="562130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8" name="Google Shape;488;p13"/>
            <p:cNvCxnSpPr/>
            <p:nvPr/>
          </p:nvCxnSpPr>
          <p:spPr>
            <a:xfrm>
              <a:off x="592160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9" name="Google Shape;489;p13"/>
            <p:cNvCxnSpPr/>
            <p:nvPr/>
          </p:nvCxnSpPr>
          <p:spPr>
            <a:xfrm>
              <a:off x="622191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0" name="Google Shape;490;p13"/>
            <p:cNvCxnSpPr/>
            <p:nvPr/>
          </p:nvCxnSpPr>
          <p:spPr>
            <a:xfrm>
              <a:off x="652221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1" name="Google Shape;491;p13"/>
            <p:cNvCxnSpPr/>
            <p:nvPr/>
          </p:nvCxnSpPr>
          <p:spPr>
            <a:xfrm>
              <a:off x="682252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2" name="Google Shape;492;p13"/>
            <p:cNvCxnSpPr/>
            <p:nvPr/>
          </p:nvCxnSpPr>
          <p:spPr>
            <a:xfrm>
              <a:off x="712282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3" name="Google Shape;493;p13"/>
            <p:cNvCxnSpPr/>
            <p:nvPr/>
          </p:nvCxnSpPr>
          <p:spPr>
            <a:xfrm>
              <a:off x="742312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4" name="Google Shape;494;p13"/>
            <p:cNvCxnSpPr/>
            <p:nvPr/>
          </p:nvCxnSpPr>
          <p:spPr>
            <a:xfrm>
              <a:off x="772343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5" name="Google Shape;495;p13"/>
            <p:cNvCxnSpPr/>
            <p:nvPr/>
          </p:nvCxnSpPr>
          <p:spPr>
            <a:xfrm>
              <a:off x="802373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6" name="Google Shape;496;p13"/>
            <p:cNvCxnSpPr/>
            <p:nvPr/>
          </p:nvCxnSpPr>
          <p:spPr>
            <a:xfrm>
              <a:off x="8324037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7" name="Google Shape;497;p13"/>
            <p:cNvCxnSpPr/>
            <p:nvPr/>
          </p:nvCxnSpPr>
          <p:spPr>
            <a:xfrm>
              <a:off x="862434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8" name="Google Shape;498;p13"/>
            <p:cNvCxnSpPr/>
            <p:nvPr/>
          </p:nvCxnSpPr>
          <p:spPr>
            <a:xfrm>
              <a:off x="892464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9" name="Google Shape;499;p13"/>
            <p:cNvCxnSpPr/>
            <p:nvPr/>
          </p:nvCxnSpPr>
          <p:spPr>
            <a:xfrm>
              <a:off x="-43" y="3069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0" name="Google Shape;500;p13"/>
            <p:cNvCxnSpPr/>
            <p:nvPr/>
          </p:nvCxnSpPr>
          <p:spPr>
            <a:xfrm>
              <a:off x="-43" y="6105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1" name="Google Shape;501;p13"/>
            <p:cNvCxnSpPr/>
            <p:nvPr/>
          </p:nvCxnSpPr>
          <p:spPr>
            <a:xfrm>
              <a:off x="-43" y="9142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2" name="Google Shape;502;p13"/>
            <p:cNvCxnSpPr/>
            <p:nvPr/>
          </p:nvCxnSpPr>
          <p:spPr>
            <a:xfrm>
              <a:off x="-43" y="12178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3" name="Google Shape;503;p13"/>
            <p:cNvCxnSpPr/>
            <p:nvPr/>
          </p:nvCxnSpPr>
          <p:spPr>
            <a:xfrm>
              <a:off x="-43" y="15215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4" name="Google Shape;504;p13"/>
            <p:cNvCxnSpPr/>
            <p:nvPr/>
          </p:nvCxnSpPr>
          <p:spPr>
            <a:xfrm>
              <a:off x="-43" y="18251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5" name="Google Shape;505;p13"/>
            <p:cNvCxnSpPr/>
            <p:nvPr/>
          </p:nvCxnSpPr>
          <p:spPr>
            <a:xfrm>
              <a:off x="-43" y="21288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6" name="Google Shape;506;p13"/>
            <p:cNvCxnSpPr/>
            <p:nvPr/>
          </p:nvCxnSpPr>
          <p:spPr>
            <a:xfrm>
              <a:off x="-43" y="24324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7" name="Google Shape;507;p13"/>
            <p:cNvCxnSpPr/>
            <p:nvPr/>
          </p:nvCxnSpPr>
          <p:spPr>
            <a:xfrm>
              <a:off x="-43" y="27361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8" name="Google Shape;508;p13"/>
            <p:cNvCxnSpPr/>
            <p:nvPr/>
          </p:nvCxnSpPr>
          <p:spPr>
            <a:xfrm>
              <a:off x="-43" y="30397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9" name="Google Shape;509;p13"/>
            <p:cNvCxnSpPr/>
            <p:nvPr/>
          </p:nvCxnSpPr>
          <p:spPr>
            <a:xfrm>
              <a:off x="-43" y="33434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0" name="Google Shape;510;p13"/>
            <p:cNvCxnSpPr/>
            <p:nvPr/>
          </p:nvCxnSpPr>
          <p:spPr>
            <a:xfrm>
              <a:off x="-43" y="36470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1" name="Google Shape;511;p13"/>
            <p:cNvCxnSpPr/>
            <p:nvPr/>
          </p:nvCxnSpPr>
          <p:spPr>
            <a:xfrm>
              <a:off x="-43" y="39507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2" name="Google Shape;512;p13"/>
            <p:cNvCxnSpPr/>
            <p:nvPr/>
          </p:nvCxnSpPr>
          <p:spPr>
            <a:xfrm>
              <a:off x="-43" y="42543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3" name="Google Shape;513;p13"/>
            <p:cNvCxnSpPr/>
            <p:nvPr/>
          </p:nvCxnSpPr>
          <p:spPr>
            <a:xfrm>
              <a:off x="-43" y="45580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4" name="Google Shape;514;p13"/>
            <p:cNvCxnSpPr/>
            <p:nvPr/>
          </p:nvCxnSpPr>
          <p:spPr>
            <a:xfrm>
              <a:off x="-43" y="48616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15" name="Google Shape;515;p13"/>
          <p:cNvSpPr/>
          <p:nvPr/>
        </p:nvSpPr>
        <p:spPr>
          <a:xfrm>
            <a:off x="713250" y="1198475"/>
            <a:ext cx="7717500" cy="35931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13"/>
          <p:cNvSpPr txBox="1"/>
          <p:nvPr>
            <p:ph idx="1" type="subTitle"/>
          </p:nvPr>
        </p:nvSpPr>
        <p:spPr>
          <a:xfrm>
            <a:off x="1814600" y="1803114"/>
            <a:ext cx="2766900" cy="513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17" name="Google Shape;517;p13"/>
          <p:cNvSpPr txBox="1"/>
          <p:nvPr>
            <p:ph hasCustomPrompt="1" type="title"/>
          </p:nvPr>
        </p:nvSpPr>
        <p:spPr>
          <a:xfrm>
            <a:off x="916400" y="1447219"/>
            <a:ext cx="898200" cy="8109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b="1" sz="20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b="1" sz="20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b="1" sz="20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b="1" sz="20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b="1" sz="20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b="1" sz="20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b="1" sz="20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b="1" sz="20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518" name="Google Shape;518;p13"/>
          <p:cNvSpPr txBox="1"/>
          <p:nvPr>
            <p:ph idx="2" type="subTitle"/>
          </p:nvPr>
        </p:nvSpPr>
        <p:spPr>
          <a:xfrm>
            <a:off x="1814600" y="1446713"/>
            <a:ext cx="2766900" cy="432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2200"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19" name="Google Shape;519;p13"/>
          <p:cNvSpPr txBox="1"/>
          <p:nvPr>
            <p:ph idx="3" type="subTitle"/>
          </p:nvPr>
        </p:nvSpPr>
        <p:spPr>
          <a:xfrm>
            <a:off x="1814600" y="2854826"/>
            <a:ext cx="2766900" cy="513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20" name="Google Shape;520;p13"/>
          <p:cNvSpPr txBox="1"/>
          <p:nvPr>
            <p:ph hasCustomPrompt="1" idx="4" type="title"/>
          </p:nvPr>
        </p:nvSpPr>
        <p:spPr>
          <a:xfrm>
            <a:off x="916313" y="2513082"/>
            <a:ext cx="898200" cy="811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b="1" sz="20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b="1" sz="20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b="1" sz="20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b="1" sz="20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b="1" sz="20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b="1" sz="20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b="1" sz="20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b="1" sz="20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521" name="Google Shape;521;p13"/>
          <p:cNvSpPr txBox="1"/>
          <p:nvPr>
            <p:ph idx="5" type="subTitle"/>
          </p:nvPr>
        </p:nvSpPr>
        <p:spPr>
          <a:xfrm>
            <a:off x="1814600" y="2498426"/>
            <a:ext cx="2766900" cy="432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2200"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22" name="Google Shape;522;p13"/>
          <p:cNvSpPr txBox="1"/>
          <p:nvPr>
            <p:ph idx="6" type="subTitle"/>
          </p:nvPr>
        </p:nvSpPr>
        <p:spPr>
          <a:xfrm>
            <a:off x="1814600" y="3906538"/>
            <a:ext cx="2766900" cy="513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23" name="Google Shape;523;p13"/>
          <p:cNvSpPr txBox="1"/>
          <p:nvPr>
            <p:ph hasCustomPrompt="1" idx="7" type="title"/>
          </p:nvPr>
        </p:nvSpPr>
        <p:spPr>
          <a:xfrm>
            <a:off x="902638" y="3579545"/>
            <a:ext cx="898200" cy="811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b="1" sz="20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b="1" sz="20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b="1" sz="20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b="1" sz="20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b="1" sz="20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b="1" sz="20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b="1" sz="20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b="1" sz="20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524" name="Google Shape;524;p13"/>
          <p:cNvSpPr txBox="1"/>
          <p:nvPr>
            <p:ph idx="8" type="subTitle"/>
          </p:nvPr>
        </p:nvSpPr>
        <p:spPr>
          <a:xfrm>
            <a:off x="1814600" y="3550138"/>
            <a:ext cx="2766900" cy="432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2200"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25" name="Google Shape;525;p13"/>
          <p:cNvSpPr txBox="1"/>
          <p:nvPr>
            <p:ph idx="9" type="subTitle"/>
          </p:nvPr>
        </p:nvSpPr>
        <p:spPr>
          <a:xfrm>
            <a:off x="5481775" y="1803620"/>
            <a:ext cx="27669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26" name="Google Shape;526;p13"/>
          <p:cNvSpPr txBox="1"/>
          <p:nvPr>
            <p:ph hasCustomPrompt="1" idx="13" type="title"/>
          </p:nvPr>
        </p:nvSpPr>
        <p:spPr>
          <a:xfrm>
            <a:off x="4583576" y="1446919"/>
            <a:ext cx="898200" cy="811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b="1" sz="20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b="1" sz="20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b="1" sz="20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b="1" sz="20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b="1" sz="20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b="1" sz="20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b="1" sz="20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b="1" sz="20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527" name="Google Shape;527;p13"/>
          <p:cNvSpPr txBox="1"/>
          <p:nvPr>
            <p:ph idx="14" type="subTitle"/>
          </p:nvPr>
        </p:nvSpPr>
        <p:spPr>
          <a:xfrm>
            <a:off x="5481775" y="1447225"/>
            <a:ext cx="27669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2200"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28" name="Google Shape;528;p13"/>
          <p:cNvSpPr txBox="1"/>
          <p:nvPr>
            <p:ph idx="15" type="ctrTitle"/>
          </p:nvPr>
        </p:nvSpPr>
        <p:spPr>
          <a:xfrm>
            <a:off x="713250" y="446075"/>
            <a:ext cx="7717500" cy="537000"/>
          </a:xfrm>
          <a:prstGeom prst="rect">
            <a:avLst/>
          </a:prstGeom>
          <a:solidFill>
            <a:schemeClr val="dk2"/>
          </a:solidFill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"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0" name="Google Shape;530;p14"/>
          <p:cNvGrpSpPr/>
          <p:nvPr/>
        </p:nvGrpSpPr>
        <p:grpSpPr>
          <a:xfrm>
            <a:off x="7" y="-38100"/>
            <a:ext cx="9144000" cy="5219700"/>
            <a:chOff x="-43" y="-76200"/>
            <a:chExt cx="9144000" cy="5219700"/>
          </a:xfrm>
        </p:grpSpPr>
        <p:cxnSp>
          <p:nvCxnSpPr>
            <p:cNvPr id="531" name="Google Shape;531;p14"/>
            <p:cNvCxnSpPr/>
            <p:nvPr/>
          </p:nvCxnSpPr>
          <p:spPr>
            <a:xfrm>
              <a:off x="21584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2" name="Google Shape;532;p14"/>
            <p:cNvCxnSpPr/>
            <p:nvPr/>
          </p:nvCxnSpPr>
          <p:spPr>
            <a:xfrm>
              <a:off x="516147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3" name="Google Shape;533;p14"/>
            <p:cNvCxnSpPr/>
            <p:nvPr/>
          </p:nvCxnSpPr>
          <p:spPr>
            <a:xfrm>
              <a:off x="81645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4" name="Google Shape;534;p14"/>
            <p:cNvCxnSpPr/>
            <p:nvPr/>
          </p:nvCxnSpPr>
          <p:spPr>
            <a:xfrm>
              <a:off x="111675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5" name="Google Shape;535;p14"/>
            <p:cNvCxnSpPr/>
            <p:nvPr/>
          </p:nvCxnSpPr>
          <p:spPr>
            <a:xfrm>
              <a:off x="141705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6" name="Google Shape;536;p14"/>
            <p:cNvCxnSpPr/>
            <p:nvPr/>
          </p:nvCxnSpPr>
          <p:spPr>
            <a:xfrm>
              <a:off x="171736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7" name="Google Shape;537;p14"/>
            <p:cNvCxnSpPr/>
            <p:nvPr/>
          </p:nvCxnSpPr>
          <p:spPr>
            <a:xfrm>
              <a:off x="201766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8" name="Google Shape;538;p14"/>
            <p:cNvCxnSpPr/>
            <p:nvPr/>
          </p:nvCxnSpPr>
          <p:spPr>
            <a:xfrm>
              <a:off x="231796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9" name="Google Shape;539;p14"/>
            <p:cNvCxnSpPr/>
            <p:nvPr/>
          </p:nvCxnSpPr>
          <p:spPr>
            <a:xfrm>
              <a:off x="261827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0" name="Google Shape;540;p14"/>
            <p:cNvCxnSpPr/>
            <p:nvPr/>
          </p:nvCxnSpPr>
          <p:spPr>
            <a:xfrm>
              <a:off x="291857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1" name="Google Shape;541;p14"/>
            <p:cNvCxnSpPr/>
            <p:nvPr/>
          </p:nvCxnSpPr>
          <p:spPr>
            <a:xfrm>
              <a:off x="321887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2" name="Google Shape;542;p14"/>
            <p:cNvCxnSpPr/>
            <p:nvPr/>
          </p:nvCxnSpPr>
          <p:spPr>
            <a:xfrm>
              <a:off x="351918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3" name="Google Shape;543;p14"/>
            <p:cNvCxnSpPr/>
            <p:nvPr/>
          </p:nvCxnSpPr>
          <p:spPr>
            <a:xfrm>
              <a:off x="381948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4" name="Google Shape;544;p14"/>
            <p:cNvCxnSpPr/>
            <p:nvPr/>
          </p:nvCxnSpPr>
          <p:spPr>
            <a:xfrm>
              <a:off x="411978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5" name="Google Shape;545;p14"/>
            <p:cNvCxnSpPr/>
            <p:nvPr/>
          </p:nvCxnSpPr>
          <p:spPr>
            <a:xfrm>
              <a:off x="442009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6" name="Google Shape;546;p14"/>
            <p:cNvCxnSpPr/>
            <p:nvPr/>
          </p:nvCxnSpPr>
          <p:spPr>
            <a:xfrm>
              <a:off x="472039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7" name="Google Shape;547;p14"/>
            <p:cNvCxnSpPr/>
            <p:nvPr/>
          </p:nvCxnSpPr>
          <p:spPr>
            <a:xfrm>
              <a:off x="502069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8" name="Google Shape;548;p14"/>
            <p:cNvCxnSpPr/>
            <p:nvPr/>
          </p:nvCxnSpPr>
          <p:spPr>
            <a:xfrm>
              <a:off x="532100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Google Shape;549;p14"/>
            <p:cNvCxnSpPr/>
            <p:nvPr/>
          </p:nvCxnSpPr>
          <p:spPr>
            <a:xfrm>
              <a:off x="562130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14"/>
            <p:cNvCxnSpPr/>
            <p:nvPr/>
          </p:nvCxnSpPr>
          <p:spPr>
            <a:xfrm>
              <a:off x="592160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14"/>
            <p:cNvCxnSpPr/>
            <p:nvPr/>
          </p:nvCxnSpPr>
          <p:spPr>
            <a:xfrm>
              <a:off x="622191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14"/>
            <p:cNvCxnSpPr/>
            <p:nvPr/>
          </p:nvCxnSpPr>
          <p:spPr>
            <a:xfrm>
              <a:off x="652221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14"/>
            <p:cNvCxnSpPr/>
            <p:nvPr/>
          </p:nvCxnSpPr>
          <p:spPr>
            <a:xfrm>
              <a:off x="682252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14"/>
            <p:cNvCxnSpPr/>
            <p:nvPr/>
          </p:nvCxnSpPr>
          <p:spPr>
            <a:xfrm>
              <a:off x="712282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14"/>
            <p:cNvCxnSpPr/>
            <p:nvPr/>
          </p:nvCxnSpPr>
          <p:spPr>
            <a:xfrm>
              <a:off x="742312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14"/>
            <p:cNvCxnSpPr/>
            <p:nvPr/>
          </p:nvCxnSpPr>
          <p:spPr>
            <a:xfrm>
              <a:off x="772343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14"/>
            <p:cNvCxnSpPr/>
            <p:nvPr/>
          </p:nvCxnSpPr>
          <p:spPr>
            <a:xfrm>
              <a:off x="802373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14"/>
            <p:cNvCxnSpPr/>
            <p:nvPr/>
          </p:nvCxnSpPr>
          <p:spPr>
            <a:xfrm>
              <a:off x="8324037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14"/>
            <p:cNvCxnSpPr/>
            <p:nvPr/>
          </p:nvCxnSpPr>
          <p:spPr>
            <a:xfrm>
              <a:off x="862434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14"/>
            <p:cNvCxnSpPr/>
            <p:nvPr/>
          </p:nvCxnSpPr>
          <p:spPr>
            <a:xfrm>
              <a:off x="892464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14"/>
            <p:cNvCxnSpPr/>
            <p:nvPr/>
          </p:nvCxnSpPr>
          <p:spPr>
            <a:xfrm>
              <a:off x="-43" y="3069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14"/>
            <p:cNvCxnSpPr/>
            <p:nvPr/>
          </p:nvCxnSpPr>
          <p:spPr>
            <a:xfrm>
              <a:off x="-43" y="6105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14"/>
            <p:cNvCxnSpPr/>
            <p:nvPr/>
          </p:nvCxnSpPr>
          <p:spPr>
            <a:xfrm>
              <a:off x="-43" y="9142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14"/>
            <p:cNvCxnSpPr/>
            <p:nvPr/>
          </p:nvCxnSpPr>
          <p:spPr>
            <a:xfrm>
              <a:off x="-43" y="12178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14"/>
            <p:cNvCxnSpPr/>
            <p:nvPr/>
          </p:nvCxnSpPr>
          <p:spPr>
            <a:xfrm>
              <a:off x="-43" y="15215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14"/>
            <p:cNvCxnSpPr/>
            <p:nvPr/>
          </p:nvCxnSpPr>
          <p:spPr>
            <a:xfrm>
              <a:off x="-43" y="18251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14"/>
            <p:cNvCxnSpPr/>
            <p:nvPr/>
          </p:nvCxnSpPr>
          <p:spPr>
            <a:xfrm>
              <a:off x="-43" y="21288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14"/>
            <p:cNvCxnSpPr/>
            <p:nvPr/>
          </p:nvCxnSpPr>
          <p:spPr>
            <a:xfrm>
              <a:off x="-43" y="24324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14"/>
            <p:cNvCxnSpPr/>
            <p:nvPr/>
          </p:nvCxnSpPr>
          <p:spPr>
            <a:xfrm>
              <a:off x="-43" y="27361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14"/>
            <p:cNvCxnSpPr/>
            <p:nvPr/>
          </p:nvCxnSpPr>
          <p:spPr>
            <a:xfrm>
              <a:off x="-43" y="30397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14"/>
            <p:cNvCxnSpPr/>
            <p:nvPr/>
          </p:nvCxnSpPr>
          <p:spPr>
            <a:xfrm>
              <a:off x="-43" y="33434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14"/>
            <p:cNvCxnSpPr/>
            <p:nvPr/>
          </p:nvCxnSpPr>
          <p:spPr>
            <a:xfrm>
              <a:off x="-43" y="36470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14"/>
            <p:cNvCxnSpPr/>
            <p:nvPr/>
          </p:nvCxnSpPr>
          <p:spPr>
            <a:xfrm>
              <a:off x="-43" y="39507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14"/>
            <p:cNvCxnSpPr/>
            <p:nvPr/>
          </p:nvCxnSpPr>
          <p:spPr>
            <a:xfrm>
              <a:off x="-43" y="42543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14"/>
            <p:cNvCxnSpPr/>
            <p:nvPr/>
          </p:nvCxnSpPr>
          <p:spPr>
            <a:xfrm>
              <a:off x="-43" y="45580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14"/>
            <p:cNvCxnSpPr/>
            <p:nvPr/>
          </p:nvCxnSpPr>
          <p:spPr>
            <a:xfrm>
              <a:off x="-43" y="48616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77" name="Google Shape;577;p14"/>
          <p:cNvSpPr txBox="1"/>
          <p:nvPr>
            <p:ph idx="1" type="subTitle"/>
          </p:nvPr>
        </p:nvSpPr>
        <p:spPr>
          <a:xfrm>
            <a:off x="711325" y="1422975"/>
            <a:ext cx="5134200" cy="1533900"/>
          </a:xfrm>
          <a:prstGeom prst="rect">
            <a:avLst/>
          </a:prstGeom>
          <a:solidFill>
            <a:schemeClr val="lt2"/>
          </a:solidFill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Medium"/>
              <a:buNone/>
              <a:defRPr sz="2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8" name="Google Shape;578;p14"/>
          <p:cNvSpPr txBox="1"/>
          <p:nvPr>
            <p:ph type="title"/>
          </p:nvPr>
        </p:nvSpPr>
        <p:spPr>
          <a:xfrm>
            <a:off x="711075" y="3219525"/>
            <a:ext cx="5134200" cy="501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Font typeface="Poppins Black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5"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0" name="Google Shape;580;p15"/>
          <p:cNvGrpSpPr/>
          <p:nvPr/>
        </p:nvGrpSpPr>
        <p:grpSpPr>
          <a:xfrm>
            <a:off x="7" y="-38100"/>
            <a:ext cx="9144000" cy="5219700"/>
            <a:chOff x="-43" y="-76200"/>
            <a:chExt cx="9144000" cy="5219700"/>
          </a:xfrm>
        </p:grpSpPr>
        <p:cxnSp>
          <p:nvCxnSpPr>
            <p:cNvPr id="581" name="Google Shape;581;p15"/>
            <p:cNvCxnSpPr/>
            <p:nvPr/>
          </p:nvCxnSpPr>
          <p:spPr>
            <a:xfrm>
              <a:off x="21584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15"/>
            <p:cNvCxnSpPr/>
            <p:nvPr/>
          </p:nvCxnSpPr>
          <p:spPr>
            <a:xfrm>
              <a:off x="516147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15"/>
            <p:cNvCxnSpPr/>
            <p:nvPr/>
          </p:nvCxnSpPr>
          <p:spPr>
            <a:xfrm>
              <a:off x="81645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15"/>
            <p:cNvCxnSpPr/>
            <p:nvPr/>
          </p:nvCxnSpPr>
          <p:spPr>
            <a:xfrm>
              <a:off x="111675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15"/>
            <p:cNvCxnSpPr/>
            <p:nvPr/>
          </p:nvCxnSpPr>
          <p:spPr>
            <a:xfrm>
              <a:off x="141705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15"/>
            <p:cNvCxnSpPr/>
            <p:nvPr/>
          </p:nvCxnSpPr>
          <p:spPr>
            <a:xfrm>
              <a:off x="171736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15"/>
            <p:cNvCxnSpPr/>
            <p:nvPr/>
          </p:nvCxnSpPr>
          <p:spPr>
            <a:xfrm>
              <a:off x="201766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15"/>
            <p:cNvCxnSpPr/>
            <p:nvPr/>
          </p:nvCxnSpPr>
          <p:spPr>
            <a:xfrm>
              <a:off x="231796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15"/>
            <p:cNvCxnSpPr/>
            <p:nvPr/>
          </p:nvCxnSpPr>
          <p:spPr>
            <a:xfrm>
              <a:off x="261827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15"/>
            <p:cNvCxnSpPr/>
            <p:nvPr/>
          </p:nvCxnSpPr>
          <p:spPr>
            <a:xfrm>
              <a:off x="291857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15"/>
            <p:cNvCxnSpPr/>
            <p:nvPr/>
          </p:nvCxnSpPr>
          <p:spPr>
            <a:xfrm>
              <a:off x="321887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15"/>
            <p:cNvCxnSpPr/>
            <p:nvPr/>
          </p:nvCxnSpPr>
          <p:spPr>
            <a:xfrm>
              <a:off x="351918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15"/>
            <p:cNvCxnSpPr/>
            <p:nvPr/>
          </p:nvCxnSpPr>
          <p:spPr>
            <a:xfrm>
              <a:off x="381948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15"/>
            <p:cNvCxnSpPr/>
            <p:nvPr/>
          </p:nvCxnSpPr>
          <p:spPr>
            <a:xfrm>
              <a:off x="411978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15"/>
            <p:cNvCxnSpPr/>
            <p:nvPr/>
          </p:nvCxnSpPr>
          <p:spPr>
            <a:xfrm>
              <a:off x="442009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15"/>
            <p:cNvCxnSpPr/>
            <p:nvPr/>
          </p:nvCxnSpPr>
          <p:spPr>
            <a:xfrm>
              <a:off x="472039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15"/>
            <p:cNvCxnSpPr/>
            <p:nvPr/>
          </p:nvCxnSpPr>
          <p:spPr>
            <a:xfrm>
              <a:off x="502069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15"/>
            <p:cNvCxnSpPr/>
            <p:nvPr/>
          </p:nvCxnSpPr>
          <p:spPr>
            <a:xfrm>
              <a:off x="532100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15"/>
            <p:cNvCxnSpPr/>
            <p:nvPr/>
          </p:nvCxnSpPr>
          <p:spPr>
            <a:xfrm>
              <a:off x="562130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15"/>
            <p:cNvCxnSpPr/>
            <p:nvPr/>
          </p:nvCxnSpPr>
          <p:spPr>
            <a:xfrm>
              <a:off x="592160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15"/>
            <p:cNvCxnSpPr/>
            <p:nvPr/>
          </p:nvCxnSpPr>
          <p:spPr>
            <a:xfrm>
              <a:off x="622191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15"/>
            <p:cNvCxnSpPr/>
            <p:nvPr/>
          </p:nvCxnSpPr>
          <p:spPr>
            <a:xfrm>
              <a:off x="652221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15"/>
            <p:cNvCxnSpPr/>
            <p:nvPr/>
          </p:nvCxnSpPr>
          <p:spPr>
            <a:xfrm>
              <a:off x="682252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15"/>
            <p:cNvCxnSpPr/>
            <p:nvPr/>
          </p:nvCxnSpPr>
          <p:spPr>
            <a:xfrm>
              <a:off x="712282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15"/>
            <p:cNvCxnSpPr/>
            <p:nvPr/>
          </p:nvCxnSpPr>
          <p:spPr>
            <a:xfrm>
              <a:off x="742312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15"/>
            <p:cNvCxnSpPr/>
            <p:nvPr/>
          </p:nvCxnSpPr>
          <p:spPr>
            <a:xfrm>
              <a:off x="772343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15"/>
            <p:cNvCxnSpPr/>
            <p:nvPr/>
          </p:nvCxnSpPr>
          <p:spPr>
            <a:xfrm>
              <a:off x="802373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15"/>
            <p:cNvCxnSpPr/>
            <p:nvPr/>
          </p:nvCxnSpPr>
          <p:spPr>
            <a:xfrm>
              <a:off x="8324037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15"/>
            <p:cNvCxnSpPr/>
            <p:nvPr/>
          </p:nvCxnSpPr>
          <p:spPr>
            <a:xfrm>
              <a:off x="862434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15"/>
            <p:cNvCxnSpPr/>
            <p:nvPr/>
          </p:nvCxnSpPr>
          <p:spPr>
            <a:xfrm>
              <a:off x="892464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15"/>
            <p:cNvCxnSpPr/>
            <p:nvPr/>
          </p:nvCxnSpPr>
          <p:spPr>
            <a:xfrm>
              <a:off x="-43" y="3069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15"/>
            <p:cNvCxnSpPr/>
            <p:nvPr/>
          </p:nvCxnSpPr>
          <p:spPr>
            <a:xfrm>
              <a:off x="-43" y="6105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15"/>
            <p:cNvCxnSpPr/>
            <p:nvPr/>
          </p:nvCxnSpPr>
          <p:spPr>
            <a:xfrm>
              <a:off x="-43" y="9142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15"/>
            <p:cNvCxnSpPr/>
            <p:nvPr/>
          </p:nvCxnSpPr>
          <p:spPr>
            <a:xfrm>
              <a:off x="-43" y="12178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15"/>
            <p:cNvCxnSpPr/>
            <p:nvPr/>
          </p:nvCxnSpPr>
          <p:spPr>
            <a:xfrm>
              <a:off x="-43" y="15215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Google Shape;616;p15"/>
            <p:cNvCxnSpPr/>
            <p:nvPr/>
          </p:nvCxnSpPr>
          <p:spPr>
            <a:xfrm>
              <a:off x="-43" y="18251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15"/>
            <p:cNvCxnSpPr/>
            <p:nvPr/>
          </p:nvCxnSpPr>
          <p:spPr>
            <a:xfrm>
              <a:off x="-43" y="21288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15"/>
            <p:cNvCxnSpPr/>
            <p:nvPr/>
          </p:nvCxnSpPr>
          <p:spPr>
            <a:xfrm>
              <a:off x="-43" y="24324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p15"/>
            <p:cNvCxnSpPr/>
            <p:nvPr/>
          </p:nvCxnSpPr>
          <p:spPr>
            <a:xfrm>
              <a:off x="-43" y="27361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0" name="Google Shape;620;p15"/>
            <p:cNvCxnSpPr/>
            <p:nvPr/>
          </p:nvCxnSpPr>
          <p:spPr>
            <a:xfrm>
              <a:off x="-43" y="30397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1" name="Google Shape;621;p15"/>
            <p:cNvCxnSpPr/>
            <p:nvPr/>
          </p:nvCxnSpPr>
          <p:spPr>
            <a:xfrm>
              <a:off x="-43" y="33434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2" name="Google Shape;622;p15"/>
            <p:cNvCxnSpPr/>
            <p:nvPr/>
          </p:nvCxnSpPr>
          <p:spPr>
            <a:xfrm>
              <a:off x="-43" y="36470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3" name="Google Shape;623;p15"/>
            <p:cNvCxnSpPr/>
            <p:nvPr/>
          </p:nvCxnSpPr>
          <p:spPr>
            <a:xfrm>
              <a:off x="-43" y="39507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4" name="Google Shape;624;p15"/>
            <p:cNvCxnSpPr/>
            <p:nvPr/>
          </p:nvCxnSpPr>
          <p:spPr>
            <a:xfrm>
              <a:off x="-43" y="42543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5" name="Google Shape;625;p15"/>
            <p:cNvCxnSpPr/>
            <p:nvPr/>
          </p:nvCxnSpPr>
          <p:spPr>
            <a:xfrm>
              <a:off x="-43" y="45580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6" name="Google Shape;626;p15"/>
            <p:cNvCxnSpPr/>
            <p:nvPr/>
          </p:nvCxnSpPr>
          <p:spPr>
            <a:xfrm>
              <a:off x="-43" y="48616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27" name="Google Shape;627;p15"/>
          <p:cNvSpPr/>
          <p:nvPr/>
        </p:nvSpPr>
        <p:spPr>
          <a:xfrm>
            <a:off x="713250" y="1198475"/>
            <a:ext cx="7717500" cy="3593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15"/>
          <p:cNvSpPr txBox="1"/>
          <p:nvPr>
            <p:ph idx="1" type="subTitle"/>
          </p:nvPr>
        </p:nvSpPr>
        <p:spPr>
          <a:xfrm>
            <a:off x="5640600" y="2219975"/>
            <a:ext cx="2478600" cy="142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9" name="Google Shape;629;p15"/>
          <p:cNvSpPr/>
          <p:nvPr>
            <p:ph idx="2" type="pic"/>
          </p:nvPr>
        </p:nvSpPr>
        <p:spPr>
          <a:xfrm>
            <a:off x="1837538" y="1754750"/>
            <a:ext cx="3264300" cy="24807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0" name="Google Shape;630;p15"/>
          <p:cNvSpPr txBox="1"/>
          <p:nvPr>
            <p:ph type="ctrTitle"/>
          </p:nvPr>
        </p:nvSpPr>
        <p:spPr>
          <a:xfrm>
            <a:off x="713250" y="446075"/>
            <a:ext cx="7717500" cy="537000"/>
          </a:xfrm>
          <a:prstGeom prst="rect">
            <a:avLst/>
          </a:prstGeom>
          <a:solidFill>
            <a:schemeClr val="dk2"/>
          </a:solidFill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5_2"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2" name="Google Shape;632;p16"/>
          <p:cNvGrpSpPr/>
          <p:nvPr/>
        </p:nvGrpSpPr>
        <p:grpSpPr>
          <a:xfrm>
            <a:off x="7" y="-38100"/>
            <a:ext cx="9144000" cy="5219700"/>
            <a:chOff x="-43" y="-76200"/>
            <a:chExt cx="9144000" cy="5219700"/>
          </a:xfrm>
        </p:grpSpPr>
        <p:cxnSp>
          <p:nvCxnSpPr>
            <p:cNvPr id="633" name="Google Shape;633;p16"/>
            <p:cNvCxnSpPr/>
            <p:nvPr/>
          </p:nvCxnSpPr>
          <p:spPr>
            <a:xfrm>
              <a:off x="21584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4" name="Google Shape;634;p16"/>
            <p:cNvCxnSpPr/>
            <p:nvPr/>
          </p:nvCxnSpPr>
          <p:spPr>
            <a:xfrm>
              <a:off x="516147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5" name="Google Shape;635;p16"/>
            <p:cNvCxnSpPr/>
            <p:nvPr/>
          </p:nvCxnSpPr>
          <p:spPr>
            <a:xfrm>
              <a:off x="81645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6" name="Google Shape;636;p16"/>
            <p:cNvCxnSpPr/>
            <p:nvPr/>
          </p:nvCxnSpPr>
          <p:spPr>
            <a:xfrm>
              <a:off x="111675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7" name="Google Shape;637;p16"/>
            <p:cNvCxnSpPr/>
            <p:nvPr/>
          </p:nvCxnSpPr>
          <p:spPr>
            <a:xfrm>
              <a:off x="141705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8" name="Google Shape;638;p16"/>
            <p:cNvCxnSpPr/>
            <p:nvPr/>
          </p:nvCxnSpPr>
          <p:spPr>
            <a:xfrm>
              <a:off x="171736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9" name="Google Shape;639;p16"/>
            <p:cNvCxnSpPr/>
            <p:nvPr/>
          </p:nvCxnSpPr>
          <p:spPr>
            <a:xfrm>
              <a:off x="201766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0" name="Google Shape;640;p16"/>
            <p:cNvCxnSpPr/>
            <p:nvPr/>
          </p:nvCxnSpPr>
          <p:spPr>
            <a:xfrm>
              <a:off x="231796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1" name="Google Shape;641;p16"/>
            <p:cNvCxnSpPr/>
            <p:nvPr/>
          </p:nvCxnSpPr>
          <p:spPr>
            <a:xfrm>
              <a:off x="261827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2" name="Google Shape;642;p16"/>
            <p:cNvCxnSpPr/>
            <p:nvPr/>
          </p:nvCxnSpPr>
          <p:spPr>
            <a:xfrm>
              <a:off x="291857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3" name="Google Shape;643;p16"/>
            <p:cNvCxnSpPr/>
            <p:nvPr/>
          </p:nvCxnSpPr>
          <p:spPr>
            <a:xfrm>
              <a:off x="321887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4" name="Google Shape;644;p16"/>
            <p:cNvCxnSpPr/>
            <p:nvPr/>
          </p:nvCxnSpPr>
          <p:spPr>
            <a:xfrm>
              <a:off x="351918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5" name="Google Shape;645;p16"/>
            <p:cNvCxnSpPr/>
            <p:nvPr/>
          </p:nvCxnSpPr>
          <p:spPr>
            <a:xfrm>
              <a:off x="381948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6" name="Google Shape;646;p16"/>
            <p:cNvCxnSpPr/>
            <p:nvPr/>
          </p:nvCxnSpPr>
          <p:spPr>
            <a:xfrm>
              <a:off x="411978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7" name="Google Shape;647;p16"/>
            <p:cNvCxnSpPr/>
            <p:nvPr/>
          </p:nvCxnSpPr>
          <p:spPr>
            <a:xfrm>
              <a:off x="442009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8" name="Google Shape;648;p16"/>
            <p:cNvCxnSpPr/>
            <p:nvPr/>
          </p:nvCxnSpPr>
          <p:spPr>
            <a:xfrm>
              <a:off x="472039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9" name="Google Shape;649;p16"/>
            <p:cNvCxnSpPr/>
            <p:nvPr/>
          </p:nvCxnSpPr>
          <p:spPr>
            <a:xfrm>
              <a:off x="502069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0" name="Google Shape;650;p16"/>
            <p:cNvCxnSpPr/>
            <p:nvPr/>
          </p:nvCxnSpPr>
          <p:spPr>
            <a:xfrm>
              <a:off x="532100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1" name="Google Shape;651;p16"/>
            <p:cNvCxnSpPr/>
            <p:nvPr/>
          </p:nvCxnSpPr>
          <p:spPr>
            <a:xfrm>
              <a:off x="562130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2" name="Google Shape;652;p16"/>
            <p:cNvCxnSpPr/>
            <p:nvPr/>
          </p:nvCxnSpPr>
          <p:spPr>
            <a:xfrm>
              <a:off x="592160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3" name="Google Shape;653;p16"/>
            <p:cNvCxnSpPr/>
            <p:nvPr/>
          </p:nvCxnSpPr>
          <p:spPr>
            <a:xfrm>
              <a:off x="622191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4" name="Google Shape;654;p16"/>
            <p:cNvCxnSpPr/>
            <p:nvPr/>
          </p:nvCxnSpPr>
          <p:spPr>
            <a:xfrm>
              <a:off x="652221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5" name="Google Shape;655;p16"/>
            <p:cNvCxnSpPr/>
            <p:nvPr/>
          </p:nvCxnSpPr>
          <p:spPr>
            <a:xfrm>
              <a:off x="682252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6" name="Google Shape;656;p16"/>
            <p:cNvCxnSpPr/>
            <p:nvPr/>
          </p:nvCxnSpPr>
          <p:spPr>
            <a:xfrm>
              <a:off x="712282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7" name="Google Shape;657;p16"/>
            <p:cNvCxnSpPr/>
            <p:nvPr/>
          </p:nvCxnSpPr>
          <p:spPr>
            <a:xfrm>
              <a:off x="742312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8" name="Google Shape;658;p16"/>
            <p:cNvCxnSpPr/>
            <p:nvPr/>
          </p:nvCxnSpPr>
          <p:spPr>
            <a:xfrm>
              <a:off x="772343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9" name="Google Shape;659;p16"/>
            <p:cNvCxnSpPr/>
            <p:nvPr/>
          </p:nvCxnSpPr>
          <p:spPr>
            <a:xfrm>
              <a:off x="802373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0" name="Google Shape;660;p16"/>
            <p:cNvCxnSpPr/>
            <p:nvPr/>
          </p:nvCxnSpPr>
          <p:spPr>
            <a:xfrm>
              <a:off x="8324037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1" name="Google Shape;661;p16"/>
            <p:cNvCxnSpPr/>
            <p:nvPr/>
          </p:nvCxnSpPr>
          <p:spPr>
            <a:xfrm>
              <a:off x="862434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2" name="Google Shape;662;p16"/>
            <p:cNvCxnSpPr/>
            <p:nvPr/>
          </p:nvCxnSpPr>
          <p:spPr>
            <a:xfrm>
              <a:off x="892464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3" name="Google Shape;663;p16"/>
            <p:cNvCxnSpPr/>
            <p:nvPr/>
          </p:nvCxnSpPr>
          <p:spPr>
            <a:xfrm>
              <a:off x="-43" y="3069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4" name="Google Shape;664;p16"/>
            <p:cNvCxnSpPr/>
            <p:nvPr/>
          </p:nvCxnSpPr>
          <p:spPr>
            <a:xfrm>
              <a:off x="-43" y="6105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5" name="Google Shape;665;p16"/>
            <p:cNvCxnSpPr/>
            <p:nvPr/>
          </p:nvCxnSpPr>
          <p:spPr>
            <a:xfrm>
              <a:off x="-43" y="9142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6" name="Google Shape;666;p16"/>
            <p:cNvCxnSpPr/>
            <p:nvPr/>
          </p:nvCxnSpPr>
          <p:spPr>
            <a:xfrm>
              <a:off x="-43" y="12178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7" name="Google Shape;667;p16"/>
            <p:cNvCxnSpPr/>
            <p:nvPr/>
          </p:nvCxnSpPr>
          <p:spPr>
            <a:xfrm>
              <a:off x="-43" y="15215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8" name="Google Shape;668;p16"/>
            <p:cNvCxnSpPr/>
            <p:nvPr/>
          </p:nvCxnSpPr>
          <p:spPr>
            <a:xfrm>
              <a:off x="-43" y="18251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9" name="Google Shape;669;p16"/>
            <p:cNvCxnSpPr/>
            <p:nvPr/>
          </p:nvCxnSpPr>
          <p:spPr>
            <a:xfrm>
              <a:off x="-43" y="21288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0" name="Google Shape;670;p16"/>
            <p:cNvCxnSpPr/>
            <p:nvPr/>
          </p:nvCxnSpPr>
          <p:spPr>
            <a:xfrm>
              <a:off x="-43" y="24324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1" name="Google Shape;671;p16"/>
            <p:cNvCxnSpPr/>
            <p:nvPr/>
          </p:nvCxnSpPr>
          <p:spPr>
            <a:xfrm>
              <a:off x="-43" y="27361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2" name="Google Shape;672;p16"/>
            <p:cNvCxnSpPr/>
            <p:nvPr/>
          </p:nvCxnSpPr>
          <p:spPr>
            <a:xfrm>
              <a:off x="-43" y="30397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3" name="Google Shape;673;p16"/>
            <p:cNvCxnSpPr/>
            <p:nvPr/>
          </p:nvCxnSpPr>
          <p:spPr>
            <a:xfrm>
              <a:off x="-43" y="33434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4" name="Google Shape;674;p16"/>
            <p:cNvCxnSpPr/>
            <p:nvPr/>
          </p:nvCxnSpPr>
          <p:spPr>
            <a:xfrm>
              <a:off x="-43" y="36470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5" name="Google Shape;675;p16"/>
            <p:cNvCxnSpPr/>
            <p:nvPr/>
          </p:nvCxnSpPr>
          <p:spPr>
            <a:xfrm>
              <a:off x="-43" y="39507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6" name="Google Shape;676;p16"/>
            <p:cNvCxnSpPr/>
            <p:nvPr/>
          </p:nvCxnSpPr>
          <p:spPr>
            <a:xfrm>
              <a:off x="-43" y="42543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7" name="Google Shape;677;p16"/>
            <p:cNvCxnSpPr/>
            <p:nvPr/>
          </p:nvCxnSpPr>
          <p:spPr>
            <a:xfrm>
              <a:off x="-43" y="45580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8" name="Google Shape;678;p16"/>
            <p:cNvCxnSpPr/>
            <p:nvPr/>
          </p:nvCxnSpPr>
          <p:spPr>
            <a:xfrm>
              <a:off x="-43" y="48616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79" name="Google Shape;679;p16"/>
          <p:cNvSpPr/>
          <p:nvPr/>
        </p:nvSpPr>
        <p:spPr>
          <a:xfrm>
            <a:off x="713250" y="1198475"/>
            <a:ext cx="7717500" cy="3593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16"/>
          <p:cNvSpPr txBox="1"/>
          <p:nvPr>
            <p:ph idx="1" type="subTitle"/>
          </p:nvPr>
        </p:nvSpPr>
        <p:spPr>
          <a:xfrm>
            <a:off x="1180550" y="1799451"/>
            <a:ext cx="2481000" cy="115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1" name="Google Shape;681;p16"/>
          <p:cNvSpPr txBox="1"/>
          <p:nvPr>
            <p:ph type="ctrTitle"/>
          </p:nvPr>
        </p:nvSpPr>
        <p:spPr>
          <a:xfrm>
            <a:off x="713250" y="446075"/>
            <a:ext cx="7717500" cy="537000"/>
          </a:xfrm>
          <a:prstGeom prst="rect">
            <a:avLst/>
          </a:prstGeom>
          <a:solidFill>
            <a:schemeClr val="dk2"/>
          </a:solidFill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3" name="Google Shape;683;p17"/>
          <p:cNvGrpSpPr/>
          <p:nvPr/>
        </p:nvGrpSpPr>
        <p:grpSpPr>
          <a:xfrm>
            <a:off x="7" y="-38100"/>
            <a:ext cx="9144000" cy="5219700"/>
            <a:chOff x="-43" y="-76200"/>
            <a:chExt cx="9144000" cy="5219700"/>
          </a:xfrm>
        </p:grpSpPr>
        <p:cxnSp>
          <p:nvCxnSpPr>
            <p:cNvPr id="684" name="Google Shape;684;p17"/>
            <p:cNvCxnSpPr/>
            <p:nvPr/>
          </p:nvCxnSpPr>
          <p:spPr>
            <a:xfrm>
              <a:off x="21584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5" name="Google Shape;685;p17"/>
            <p:cNvCxnSpPr/>
            <p:nvPr/>
          </p:nvCxnSpPr>
          <p:spPr>
            <a:xfrm>
              <a:off x="516147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6" name="Google Shape;686;p17"/>
            <p:cNvCxnSpPr/>
            <p:nvPr/>
          </p:nvCxnSpPr>
          <p:spPr>
            <a:xfrm>
              <a:off x="81645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7" name="Google Shape;687;p17"/>
            <p:cNvCxnSpPr/>
            <p:nvPr/>
          </p:nvCxnSpPr>
          <p:spPr>
            <a:xfrm>
              <a:off x="111675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8" name="Google Shape;688;p17"/>
            <p:cNvCxnSpPr/>
            <p:nvPr/>
          </p:nvCxnSpPr>
          <p:spPr>
            <a:xfrm>
              <a:off x="141705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9" name="Google Shape;689;p17"/>
            <p:cNvCxnSpPr/>
            <p:nvPr/>
          </p:nvCxnSpPr>
          <p:spPr>
            <a:xfrm>
              <a:off x="171736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0" name="Google Shape;690;p17"/>
            <p:cNvCxnSpPr/>
            <p:nvPr/>
          </p:nvCxnSpPr>
          <p:spPr>
            <a:xfrm>
              <a:off x="201766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1" name="Google Shape;691;p17"/>
            <p:cNvCxnSpPr/>
            <p:nvPr/>
          </p:nvCxnSpPr>
          <p:spPr>
            <a:xfrm>
              <a:off x="231796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2" name="Google Shape;692;p17"/>
            <p:cNvCxnSpPr/>
            <p:nvPr/>
          </p:nvCxnSpPr>
          <p:spPr>
            <a:xfrm>
              <a:off x="261827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3" name="Google Shape;693;p17"/>
            <p:cNvCxnSpPr/>
            <p:nvPr/>
          </p:nvCxnSpPr>
          <p:spPr>
            <a:xfrm>
              <a:off x="291857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4" name="Google Shape;694;p17"/>
            <p:cNvCxnSpPr/>
            <p:nvPr/>
          </p:nvCxnSpPr>
          <p:spPr>
            <a:xfrm>
              <a:off x="321887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5" name="Google Shape;695;p17"/>
            <p:cNvCxnSpPr/>
            <p:nvPr/>
          </p:nvCxnSpPr>
          <p:spPr>
            <a:xfrm>
              <a:off x="351918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6" name="Google Shape;696;p17"/>
            <p:cNvCxnSpPr/>
            <p:nvPr/>
          </p:nvCxnSpPr>
          <p:spPr>
            <a:xfrm>
              <a:off x="381948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7" name="Google Shape;697;p17"/>
            <p:cNvCxnSpPr/>
            <p:nvPr/>
          </p:nvCxnSpPr>
          <p:spPr>
            <a:xfrm>
              <a:off x="411978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8" name="Google Shape;698;p17"/>
            <p:cNvCxnSpPr/>
            <p:nvPr/>
          </p:nvCxnSpPr>
          <p:spPr>
            <a:xfrm>
              <a:off x="442009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9" name="Google Shape;699;p17"/>
            <p:cNvCxnSpPr/>
            <p:nvPr/>
          </p:nvCxnSpPr>
          <p:spPr>
            <a:xfrm>
              <a:off x="472039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0" name="Google Shape;700;p17"/>
            <p:cNvCxnSpPr/>
            <p:nvPr/>
          </p:nvCxnSpPr>
          <p:spPr>
            <a:xfrm>
              <a:off x="502069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1" name="Google Shape;701;p17"/>
            <p:cNvCxnSpPr/>
            <p:nvPr/>
          </p:nvCxnSpPr>
          <p:spPr>
            <a:xfrm>
              <a:off x="532100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2" name="Google Shape;702;p17"/>
            <p:cNvCxnSpPr/>
            <p:nvPr/>
          </p:nvCxnSpPr>
          <p:spPr>
            <a:xfrm>
              <a:off x="562130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3" name="Google Shape;703;p17"/>
            <p:cNvCxnSpPr/>
            <p:nvPr/>
          </p:nvCxnSpPr>
          <p:spPr>
            <a:xfrm>
              <a:off x="592160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4" name="Google Shape;704;p17"/>
            <p:cNvCxnSpPr/>
            <p:nvPr/>
          </p:nvCxnSpPr>
          <p:spPr>
            <a:xfrm>
              <a:off x="622191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5" name="Google Shape;705;p17"/>
            <p:cNvCxnSpPr/>
            <p:nvPr/>
          </p:nvCxnSpPr>
          <p:spPr>
            <a:xfrm>
              <a:off x="652221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6" name="Google Shape;706;p17"/>
            <p:cNvCxnSpPr/>
            <p:nvPr/>
          </p:nvCxnSpPr>
          <p:spPr>
            <a:xfrm>
              <a:off x="682252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7" name="Google Shape;707;p17"/>
            <p:cNvCxnSpPr/>
            <p:nvPr/>
          </p:nvCxnSpPr>
          <p:spPr>
            <a:xfrm>
              <a:off x="712282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8" name="Google Shape;708;p17"/>
            <p:cNvCxnSpPr/>
            <p:nvPr/>
          </p:nvCxnSpPr>
          <p:spPr>
            <a:xfrm>
              <a:off x="742312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9" name="Google Shape;709;p17"/>
            <p:cNvCxnSpPr/>
            <p:nvPr/>
          </p:nvCxnSpPr>
          <p:spPr>
            <a:xfrm>
              <a:off x="772343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0" name="Google Shape;710;p17"/>
            <p:cNvCxnSpPr/>
            <p:nvPr/>
          </p:nvCxnSpPr>
          <p:spPr>
            <a:xfrm>
              <a:off x="802373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1" name="Google Shape;711;p17"/>
            <p:cNvCxnSpPr/>
            <p:nvPr/>
          </p:nvCxnSpPr>
          <p:spPr>
            <a:xfrm>
              <a:off x="8324037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2" name="Google Shape;712;p17"/>
            <p:cNvCxnSpPr/>
            <p:nvPr/>
          </p:nvCxnSpPr>
          <p:spPr>
            <a:xfrm>
              <a:off x="862434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3" name="Google Shape;713;p17"/>
            <p:cNvCxnSpPr/>
            <p:nvPr/>
          </p:nvCxnSpPr>
          <p:spPr>
            <a:xfrm>
              <a:off x="892464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4" name="Google Shape;714;p17"/>
            <p:cNvCxnSpPr/>
            <p:nvPr/>
          </p:nvCxnSpPr>
          <p:spPr>
            <a:xfrm>
              <a:off x="-43" y="3069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5" name="Google Shape;715;p17"/>
            <p:cNvCxnSpPr/>
            <p:nvPr/>
          </p:nvCxnSpPr>
          <p:spPr>
            <a:xfrm>
              <a:off x="-43" y="6105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6" name="Google Shape;716;p17"/>
            <p:cNvCxnSpPr/>
            <p:nvPr/>
          </p:nvCxnSpPr>
          <p:spPr>
            <a:xfrm>
              <a:off x="-43" y="9142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7" name="Google Shape;717;p17"/>
            <p:cNvCxnSpPr/>
            <p:nvPr/>
          </p:nvCxnSpPr>
          <p:spPr>
            <a:xfrm>
              <a:off x="-43" y="12178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8" name="Google Shape;718;p17"/>
            <p:cNvCxnSpPr/>
            <p:nvPr/>
          </p:nvCxnSpPr>
          <p:spPr>
            <a:xfrm>
              <a:off x="-43" y="15215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9" name="Google Shape;719;p17"/>
            <p:cNvCxnSpPr/>
            <p:nvPr/>
          </p:nvCxnSpPr>
          <p:spPr>
            <a:xfrm>
              <a:off x="-43" y="18251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0" name="Google Shape;720;p17"/>
            <p:cNvCxnSpPr/>
            <p:nvPr/>
          </p:nvCxnSpPr>
          <p:spPr>
            <a:xfrm>
              <a:off x="-43" y="21288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1" name="Google Shape;721;p17"/>
            <p:cNvCxnSpPr/>
            <p:nvPr/>
          </p:nvCxnSpPr>
          <p:spPr>
            <a:xfrm>
              <a:off x="-43" y="24324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2" name="Google Shape;722;p17"/>
            <p:cNvCxnSpPr/>
            <p:nvPr/>
          </p:nvCxnSpPr>
          <p:spPr>
            <a:xfrm>
              <a:off x="-43" y="27361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3" name="Google Shape;723;p17"/>
            <p:cNvCxnSpPr/>
            <p:nvPr/>
          </p:nvCxnSpPr>
          <p:spPr>
            <a:xfrm>
              <a:off x="-43" y="30397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4" name="Google Shape;724;p17"/>
            <p:cNvCxnSpPr/>
            <p:nvPr/>
          </p:nvCxnSpPr>
          <p:spPr>
            <a:xfrm>
              <a:off x="-43" y="33434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5" name="Google Shape;725;p17"/>
            <p:cNvCxnSpPr/>
            <p:nvPr/>
          </p:nvCxnSpPr>
          <p:spPr>
            <a:xfrm>
              <a:off x="-43" y="36470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6" name="Google Shape;726;p17"/>
            <p:cNvCxnSpPr/>
            <p:nvPr/>
          </p:nvCxnSpPr>
          <p:spPr>
            <a:xfrm>
              <a:off x="-43" y="39507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7" name="Google Shape;727;p17"/>
            <p:cNvCxnSpPr/>
            <p:nvPr/>
          </p:nvCxnSpPr>
          <p:spPr>
            <a:xfrm>
              <a:off x="-43" y="42543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8" name="Google Shape;728;p17"/>
            <p:cNvCxnSpPr/>
            <p:nvPr/>
          </p:nvCxnSpPr>
          <p:spPr>
            <a:xfrm>
              <a:off x="-43" y="45580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9" name="Google Shape;729;p17"/>
            <p:cNvCxnSpPr/>
            <p:nvPr/>
          </p:nvCxnSpPr>
          <p:spPr>
            <a:xfrm>
              <a:off x="-43" y="48616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730" name="Google Shape;730;p17"/>
          <p:cNvSpPr/>
          <p:nvPr/>
        </p:nvSpPr>
        <p:spPr>
          <a:xfrm>
            <a:off x="713250" y="1198475"/>
            <a:ext cx="7717500" cy="35931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17"/>
          <p:cNvSpPr txBox="1"/>
          <p:nvPr>
            <p:ph idx="1" type="subTitle"/>
          </p:nvPr>
        </p:nvSpPr>
        <p:spPr>
          <a:xfrm>
            <a:off x="2197875" y="1915775"/>
            <a:ext cx="3916500" cy="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2" name="Google Shape;732;p17"/>
          <p:cNvSpPr txBox="1"/>
          <p:nvPr>
            <p:ph idx="2" type="subTitle"/>
          </p:nvPr>
        </p:nvSpPr>
        <p:spPr>
          <a:xfrm>
            <a:off x="2197900" y="3386725"/>
            <a:ext cx="3916500" cy="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3" name="Google Shape;733;p17"/>
          <p:cNvSpPr txBox="1"/>
          <p:nvPr>
            <p:ph idx="3" type="subTitle"/>
          </p:nvPr>
        </p:nvSpPr>
        <p:spPr>
          <a:xfrm>
            <a:off x="2197895" y="1626325"/>
            <a:ext cx="3916500" cy="3582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200">
                <a:latin typeface="Jua"/>
                <a:ea typeface="Jua"/>
                <a:cs typeface="Jua"/>
                <a:sym typeface="Ju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34" name="Google Shape;734;p17"/>
          <p:cNvSpPr txBox="1"/>
          <p:nvPr>
            <p:ph idx="4" type="subTitle"/>
          </p:nvPr>
        </p:nvSpPr>
        <p:spPr>
          <a:xfrm>
            <a:off x="2197877" y="3097278"/>
            <a:ext cx="3916500" cy="3582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200">
                <a:latin typeface="Jua"/>
                <a:ea typeface="Jua"/>
                <a:cs typeface="Jua"/>
                <a:sym typeface="Ju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35" name="Google Shape;735;p17"/>
          <p:cNvSpPr txBox="1"/>
          <p:nvPr>
            <p:ph type="ctrTitle"/>
          </p:nvPr>
        </p:nvSpPr>
        <p:spPr>
          <a:xfrm>
            <a:off x="713250" y="446075"/>
            <a:ext cx="7717500" cy="537000"/>
          </a:xfrm>
          <a:prstGeom prst="rect">
            <a:avLst/>
          </a:prstGeom>
          <a:solidFill>
            <a:schemeClr val="dk2"/>
          </a:solidFill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BODY_1_1_1"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" name="Google Shape;737;p18"/>
          <p:cNvGrpSpPr/>
          <p:nvPr/>
        </p:nvGrpSpPr>
        <p:grpSpPr>
          <a:xfrm>
            <a:off x="7" y="-38100"/>
            <a:ext cx="9144000" cy="5219700"/>
            <a:chOff x="-43" y="-76200"/>
            <a:chExt cx="9144000" cy="5219700"/>
          </a:xfrm>
        </p:grpSpPr>
        <p:cxnSp>
          <p:nvCxnSpPr>
            <p:cNvPr id="738" name="Google Shape;738;p18"/>
            <p:cNvCxnSpPr/>
            <p:nvPr/>
          </p:nvCxnSpPr>
          <p:spPr>
            <a:xfrm>
              <a:off x="21584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9" name="Google Shape;739;p18"/>
            <p:cNvCxnSpPr/>
            <p:nvPr/>
          </p:nvCxnSpPr>
          <p:spPr>
            <a:xfrm>
              <a:off x="516147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0" name="Google Shape;740;p18"/>
            <p:cNvCxnSpPr/>
            <p:nvPr/>
          </p:nvCxnSpPr>
          <p:spPr>
            <a:xfrm>
              <a:off x="81645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1" name="Google Shape;741;p18"/>
            <p:cNvCxnSpPr/>
            <p:nvPr/>
          </p:nvCxnSpPr>
          <p:spPr>
            <a:xfrm>
              <a:off x="111675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2" name="Google Shape;742;p18"/>
            <p:cNvCxnSpPr/>
            <p:nvPr/>
          </p:nvCxnSpPr>
          <p:spPr>
            <a:xfrm>
              <a:off x="141705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3" name="Google Shape;743;p18"/>
            <p:cNvCxnSpPr/>
            <p:nvPr/>
          </p:nvCxnSpPr>
          <p:spPr>
            <a:xfrm>
              <a:off x="171736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4" name="Google Shape;744;p18"/>
            <p:cNvCxnSpPr/>
            <p:nvPr/>
          </p:nvCxnSpPr>
          <p:spPr>
            <a:xfrm>
              <a:off x="201766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5" name="Google Shape;745;p18"/>
            <p:cNvCxnSpPr/>
            <p:nvPr/>
          </p:nvCxnSpPr>
          <p:spPr>
            <a:xfrm>
              <a:off x="231796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6" name="Google Shape;746;p18"/>
            <p:cNvCxnSpPr/>
            <p:nvPr/>
          </p:nvCxnSpPr>
          <p:spPr>
            <a:xfrm>
              <a:off x="261827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7" name="Google Shape;747;p18"/>
            <p:cNvCxnSpPr/>
            <p:nvPr/>
          </p:nvCxnSpPr>
          <p:spPr>
            <a:xfrm>
              <a:off x="291857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8" name="Google Shape;748;p18"/>
            <p:cNvCxnSpPr/>
            <p:nvPr/>
          </p:nvCxnSpPr>
          <p:spPr>
            <a:xfrm>
              <a:off x="321887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9" name="Google Shape;749;p18"/>
            <p:cNvCxnSpPr/>
            <p:nvPr/>
          </p:nvCxnSpPr>
          <p:spPr>
            <a:xfrm>
              <a:off x="351918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0" name="Google Shape;750;p18"/>
            <p:cNvCxnSpPr/>
            <p:nvPr/>
          </p:nvCxnSpPr>
          <p:spPr>
            <a:xfrm>
              <a:off x="381948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1" name="Google Shape;751;p18"/>
            <p:cNvCxnSpPr/>
            <p:nvPr/>
          </p:nvCxnSpPr>
          <p:spPr>
            <a:xfrm>
              <a:off x="411978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2" name="Google Shape;752;p18"/>
            <p:cNvCxnSpPr/>
            <p:nvPr/>
          </p:nvCxnSpPr>
          <p:spPr>
            <a:xfrm>
              <a:off x="442009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3" name="Google Shape;753;p18"/>
            <p:cNvCxnSpPr/>
            <p:nvPr/>
          </p:nvCxnSpPr>
          <p:spPr>
            <a:xfrm>
              <a:off x="472039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4" name="Google Shape;754;p18"/>
            <p:cNvCxnSpPr/>
            <p:nvPr/>
          </p:nvCxnSpPr>
          <p:spPr>
            <a:xfrm>
              <a:off x="502069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5" name="Google Shape;755;p18"/>
            <p:cNvCxnSpPr/>
            <p:nvPr/>
          </p:nvCxnSpPr>
          <p:spPr>
            <a:xfrm>
              <a:off x="532100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6" name="Google Shape;756;p18"/>
            <p:cNvCxnSpPr/>
            <p:nvPr/>
          </p:nvCxnSpPr>
          <p:spPr>
            <a:xfrm>
              <a:off x="562130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7" name="Google Shape;757;p18"/>
            <p:cNvCxnSpPr/>
            <p:nvPr/>
          </p:nvCxnSpPr>
          <p:spPr>
            <a:xfrm>
              <a:off x="592160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8" name="Google Shape;758;p18"/>
            <p:cNvCxnSpPr/>
            <p:nvPr/>
          </p:nvCxnSpPr>
          <p:spPr>
            <a:xfrm>
              <a:off x="622191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9" name="Google Shape;759;p18"/>
            <p:cNvCxnSpPr/>
            <p:nvPr/>
          </p:nvCxnSpPr>
          <p:spPr>
            <a:xfrm>
              <a:off x="652221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0" name="Google Shape;760;p18"/>
            <p:cNvCxnSpPr/>
            <p:nvPr/>
          </p:nvCxnSpPr>
          <p:spPr>
            <a:xfrm>
              <a:off x="682252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1" name="Google Shape;761;p18"/>
            <p:cNvCxnSpPr/>
            <p:nvPr/>
          </p:nvCxnSpPr>
          <p:spPr>
            <a:xfrm>
              <a:off x="712282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2" name="Google Shape;762;p18"/>
            <p:cNvCxnSpPr/>
            <p:nvPr/>
          </p:nvCxnSpPr>
          <p:spPr>
            <a:xfrm>
              <a:off x="742312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3" name="Google Shape;763;p18"/>
            <p:cNvCxnSpPr/>
            <p:nvPr/>
          </p:nvCxnSpPr>
          <p:spPr>
            <a:xfrm>
              <a:off x="772343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4" name="Google Shape;764;p18"/>
            <p:cNvCxnSpPr/>
            <p:nvPr/>
          </p:nvCxnSpPr>
          <p:spPr>
            <a:xfrm>
              <a:off x="802373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5" name="Google Shape;765;p18"/>
            <p:cNvCxnSpPr/>
            <p:nvPr/>
          </p:nvCxnSpPr>
          <p:spPr>
            <a:xfrm>
              <a:off x="8324037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6" name="Google Shape;766;p18"/>
            <p:cNvCxnSpPr/>
            <p:nvPr/>
          </p:nvCxnSpPr>
          <p:spPr>
            <a:xfrm>
              <a:off x="862434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7" name="Google Shape;767;p18"/>
            <p:cNvCxnSpPr/>
            <p:nvPr/>
          </p:nvCxnSpPr>
          <p:spPr>
            <a:xfrm>
              <a:off x="892464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8" name="Google Shape;768;p18"/>
            <p:cNvCxnSpPr/>
            <p:nvPr/>
          </p:nvCxnSpPr>
          <p:spPr>
            <a:xfrm>
              <a:off x="-43" y="3069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9" name="Google Shape;769;p18"/>
            <p:cNvCxnSpPr/>
            <p:nvPr/>
          </p:nvCxnSpPr>
          <p:spPr>
            <a:xfrm>
              <a:off x="-43" y="6105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0" name="Google Shape;770;p18"/>
            <p:cNvCxnSpPr/>
            <p:nvPr/>
          </p:nvCxnSpPr>
          <p:spPr>
            <a:xfrm>
              <a:off x="-43" y="9142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1" name="Google Shape;771;p18"/>
            <p:cNvCxnSpPr/>
            <p:nvPr/>
          </p:nvCxnSpPr>
          <p:spPr>
            <a:xfrm>
              <a:off x="-43" y="12178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2" name="Google Shape;772;p18"/>
            <p:cNvCxnSpPr/>
            <p:nvPr/>
          </p:nvCxnSpPr>
          <p:spPr>
            <a:xfrm>
              <a:off x="-43" y="15215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3" name="Google Shape;773;p18"/>
            <p:cNvCxnSpPr/>
            <p:nvPr/>
          </p:nvCxnSpPr>
          <p:spPr>
            <a:xfrm>
              <a:off x="-43" y="18251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4" name="Google Shape;774;p18"/>
            <p:cNvCxnSpPr/>
            <p:nvPr/>
          </p:nvCxnSpPr>
          <p:spPr>
            <a:xfrm>
              <a:off x="-43" y="21288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5" name="Google Shape;775;p18"/>
            <p:cNvCxnSpPr/>
            <p:nvPr/>
          </p:nvCxnSpPr>
          <p:spPr>
            <a:xfrm>
              <a:off x="-43" y="24324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6" name="Google Shape;776;p18"/>
            <p:cNvCxnSpPr/>
            <p:nvPr/>
          </p:nvCxnSpPr>
          <p:spPr>
            <a:xfrm>
              <a:off x="-43" y="27361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7" name="Google Shape;777;p18"/>
            <p:cNvCxnSpPr/>
            <p:nvPr/>
          </p:nvCxnSpPr>
          <p:spPr>
            <a:xfrm>
              <a:off x="-43" y="30397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8" name="Google Shape;778;p18"/>
            <p:cNvCxnSpPr/>
            <p:nvPr/>
          </p:nvCxnSpPr>
          <p:spPr>
            <a:xfrm>
              <a:off x="-43" y="33434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9" name="Google Shape;779;p18"/>
            <p:cNvCxnSpPr/>
            <p:nvPr/>
          </p:nvCxnSpPr>
          <p:spPr>
            <a:xfrm>
              <a:off x="-43" y="36470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0" name="Google Shape;780;p18"/>
            <p:cNvCxnSpPr/>
            <p:nvPr/>
          </p:nvCxnSpPr>
          <p:spPr>
            <a:xfrm>
              <a:off x="-43" y="39507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1" name="Google Shape;781;p18"/>
            <p:cNvCxnSpPr/>
            <p:nvPr/>
          </p:nvCxnSpPr>
          <p:spPr>
            <a:xfrm>
              <a:off x="-43" y="42543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2" name="Google Shape;782;p18"/>
            <p:cNvCxnSpPr/>
            <p:nvPr/>
          </p:nvCxnSpPr>
          <p:spPr>
            <a:xfrm>
              <a:off x="-43" y="45580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3" name="Google Shape;783;p18"/>
            <p:cNvCxnSpPr/>
            <p:nvPr/>
          </p:nvCxnSpPr>
          <p:spPr>
            <a:xfrm>
              <a:off x="-43" y="48616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784" name="Google Shape;784;p18"/>
          <p:cNvSpPr/>
          <p:nvPr/>
        </p:nvSpPr>
        <p:spPr>
          <a:xfrm>
            <a:off x="713250" y="1198475"/>
            <a:ext cx="7717500" cy="35931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p18"/>
          <p:cNvSpPr txBox="1"/>
          <p:nvPr>
            <p:ph idx="1" type="body"/>
          </p:nvPr>
        </p:nvSpPr>
        <p:spPr>
          <a:xfrm>
            <a:off x="999150" y="1392725"/>
            <a:ext cx="3457800" cy="30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86" name="Google Shape;786;p18"/>
          <p:cNvSpPr txBox="1"/>
          <p:nvPr>
            <p:ph type="ctrTitle"/>
          </p:nvPr>
        </p:nvSpPr>
        <p:spPr>
          <a:xfrm>
            <a:off x="713250" y="446075"/>
            <a:ext cx="7717500" cy="537000"/>
          </a:xfrm>
          <a:prstGeom prst="rect">
            <a:avLst/>
          </a:prstGeom>
          <a:solidFill>
            <a:schemeClr val="dk2"/>
          </a:solidFill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87" name="Google Shape;787;p18"/>
          <p:cNvSpPr txBox="1"/>
          <p:nvPr>
            <p:ph idx="2" type="body"/>
          </p:nvPr>
        </p:nvSpPr>
        <p:spPr>
          <a:xfrm>
            <a:off x="4687075" y="1392725"/>
            <a:ext cx="3457800" cy="30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TITLE_AND_TWO_COLUMNS_2"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9" name="Google Shape;789;p19"/>
          <p:cNvGrpSpPr/>
          <p:nvPr/>
        </p:nvGrpSpPr>
        <p:grpSpPr>
          <a:xfrm>
            <a:off x="7" y="-38100"/>
            <a:ext cx="9144000" cy="5219700"/>
            <a:chOff x="-43" y="-76200"/>
            <a:chExt cx="9144000" cy="5219700"/>
          </a:xfrm>
        </p:grpSpPr>
        <p:cxnSp>
          <p:nvCxnSpPr>
            <p:cNvPr id="790" name="Google Shape;790;p19"/>
            <p:cNvCxnSpPr/>
            <p:nvPr/>
          </p:nvCxnSpPr>
          <p:spPr>
            <a:xfrm>
              <a:off x="21584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1" name="Google Shape;791;p19"/>
            <p:cNvCxnSpPr/>
            <p:nvPr/>
          </p:nvCxnSpPr>
          <p:spPr>
            <a:xfrm>
              <a:off x="516147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2" name="Google Shape;792;p19"/>
            <p:cNvCxnSpPr/>
            <p:nvPr/>
          </p:nvCxnSpPr>
          <p:spPr>
            <a:xfrm>
              <a:off x="81645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3" name="Google Shape;793;p19"/>
            <p:cNvCxnSpPr/>
            <p:nvPr/>
          </p:nvCxnSpPr>
          <p:spPr>
            <a:xfrm>
              <a:off x="111675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4" name="Google Shape;794;p19"/>
            <p:cNvCxnSpPr/>
            <p:nvPr/>
          </p:nvCxnSpPr>
          <p:spPr>
            <a:xfrm>
              <a:off x="141705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5" name="Google Shape;795;p19"/>
            <p:cNvCxnSpPr/>
            <p:nvPr/>
          </p:nvCxnSpPr>
          <p:spPr>
            <a:xfrm>
              <a:off x="171736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6" name="Google Shape;796;p19"/>
            <p:cNvCxnSpPr/>
            <p:nvPr/>
          </p:nvCxnSpPr>
          <p:spPr>
            <a:xfrm>
              <a:off x="201766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7" name="Google Shape;797;p19"/>
            <p:cNvCxnSpPr/>
            <p:nvPr/>
          </p:nvCxnSpPr>
          <p:spPr>
            <a:xfrm>
              <a:off x="231796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8" name="Google Shape;798;p19"/>
            <p:cNvCxnSpPr/>
            <p:nvPr/>
          </p:nvCxnSpPr>
          <p:spPr>
            <a:xfrm>
              <a:off x="261827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9" name="Google Shape;799;p19"/>
            <p:cNvCxnSpPr/>
            <p:nvPr/>
          </p:nvCxnSpPr>
          <p:spPr>
            <a:xfrm>
              <a:off x="291857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0" name="Google Shape;800;p19"/>
            <p:cNvCxnSpPr/>
            <p:nvPr/>
          </p:nvCxnSpPr>
          <p:spPr>
            <a:xfrm>
              <a:off x="321887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1" name="Google Shape;801;p19"/>
            <p:cNvCxnSpPr/>
            <p:nvPr/>
          </p:nvCxnSpPr>
          <p:spPr>
            <a:xfrm>
              <a:off x="351918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2" name="Google Shape;802;p19"/>
            <p:cNvCxnSpPr/>
            <p:nvPr/>
          </p:nvCxnSpPr>
          <p:spPr>
            <a:xfrm>
              <a:off x="381948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3" name="Google Shape;803;p19"/>
            <p:cNvCxnSpPr/>
            <p:nvPr/>
          </p:nvCxnSpPr>
          <p:spPr>
            <a:xfrm>
              <a:off x="411978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4" name="Google Shape;804;p19"/>
            <p:cNvCxnSpPr/>
            <p:nvPr/>
          </p:nvCxnSpPr>
          <p:spPr>
            <a:xfrm>
              <a:off x="442009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5" name="Google Shape;805;p19"/>
            <p:cNvCxnSpPr/>
            <p:nvPr/>
          </p:nvCxnSpPr>
          <p:spPr>
            <a:xfrm>
              <a:off x="472039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6" name="Google Shape;806;p19"/>
            <p:cNvCxnSpPr/>
            <p:nvPr/>
          </p:nvCxnSpPr>
          <p:spPr>
            <a:xfrm>
              <a:off x="502069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7" name="Google Shape;807;p19"/>
            <p:cNvCxnSpPr/>
            <p:nvPr/>
          </p:nvCxnSpPr>
          <p:spPr>
            <a:xfrm>
              <a:off x="532100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8" name="Google Shape;808;p19"/>
            <p:cNvCxnSpPr/>
            <p:nvPr/>
          </p:nvCxnSpPr>
          <p:spPr>
            <a:xfrm>
              <a:off x="562130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9" name="Google Shape;809;p19"/>
            <p:cNvCxnSpPr/>
            <p:nvPr/>
          </p:nvCxnSpPr>
          <p:spPr>
            <a:xfrm>
              <a:off x="592160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0" name="Google Shape;810;p19"/>
            <p:cNvCxnSpPr/>
            <p:nvPr/>
          </p:nvCxnSpPr>
          <p:spPr>
            <a:xfrm>
              <a:off x="622191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1" name="Google Shape;811;p19"/>
            <p:cNvCxnSpPr/>
            <p:nvPr/>
          </p:nvCxnSpPr>
          <p:spPr>
            <a:xfrm>
              <a:off x="652221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2" name="Google Shape;812;p19"/>
            <p:cNvCxnSpPr/>
            <p:nvPr/>
          </p:nvCxnSpPr>
          <p:spPr>
            <a:xfrm>
              <a:off x="682252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3" name="Google Shape;813;p19"/>
            <p:cNvCxnSpPr/>
            <p:nvPr/>
          </p:nvCxnSpPr>
          <p:spPr>
            <a:xfrm>
              <a:off x="712282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4" name="Google Shape;814;p19"/>
            <p:cNvCxnSpPr/>
            <p:nvPr/>
          </p:nvCxnSpPr>
          <p:spPr>
            <a:xfrm>
              <a:off x="742312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5" name="Google Shape;815;p19"/>
            <p:cNvCxnSpPr/>
            <p:nvPr/>
          </p:nvCxnSpPr>
          <p:spPr>
            <a:xfrm>
              <a:off x="772343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6" name="Google Shape;816;p19"/>
            <p:cNvCxnSpPr/>
            <p:nvPr/>
          </p:nvCxnSpPr>
          <p:spPr>
            <a:xfrm>
              <a:off x="802373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7" name="Google Shape;817;p19"/>
            <p:cNvCxnSpPr/>
            <p:nvPr/>
          </p:nvCxnSpPr>
          <p:spPr>
            <a:xfrm>
              <a:off x="8324037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8" name="Google Shape;818;p19"/>
            <p:cNvCxnSpPr/>
            <p:nvPr/>
          </p:nvCxnSpPr>
          <p:spPr>
            <a:xfrm>
              <a:off x="862434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9" name="Google Shape;819;p19"/>
            <p:cNvCxnSpPr/>
            <p:nvPr/>
          </p:nvCxnSpPr>
          <p:spPr>
            <a:xfrm>
              <a:off x="892464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0" name="Google Shape;820;p19"/>
            <p:cNvCxnSpPr/>
            <p:nvPr/>
          </p:nvCxnSpPr>
          <p:spPr>
            <a:xfrm>
              <a:off x="-43" y="3069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1" name="Google Shape;821;p19"/>
            <p:cNvCxnSpPr/>
            <p:nvPr/>
          </p:nvCxnSpPr>
          <p:spPr>
            <a:xfrm>
              <a:off x="-43" y="6105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2" name="Google Shape;822;p19"/>
            <p:cNvCxnSpPr/>
            <p:nvPr/>
          </p:nvCxnSpPr>
          <p:spPr>
            <a:xfrm>
              <a:off x="-43" y="9142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3" name="Google Shape;823;p19"/>
            <p:cNvCxnSpPr/>
            <p:nvPr/>
          </p:nvCxnSpPr>
          <p:spPr>
            <a:xfrm>
              <a:off x="-43" y="12178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4" name="Google Shape;824;p19"/>
            <p:cNvCxnSpPr/>
            <p:nvPr/>
          </p:nvCxnSpPr>
          <p:spPr>
            <a:xfrm>
              <a:off x="-43" y="15215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5" name="Google Shape;825;p19"/>
            <p:cNvCxnSpPr/>
            <p:nvPr/>
          </p:nvCxnSpPr>
          <p:spPr>
            <a:xfrm>
              <a:off x="-43" y="18251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6" name="Google Shape;826;p19"/>
            <p:cNvCxnSpPr/>
            <p:nvPr/>
          </p:nvCxnSpPr>
          <p:spPr>
            <a:xfrm>
              <a:off x="-43" y="21288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7" name="Google Shape;827;p19"/>
            <p:cNvCxnSpPr/>
            <p:nvPr/>
          </p:nvCxnSpPr>
          <p:spPr>
            <a:xfrm>
              <a:off x="-43" y="24324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8" name="Google Shape;828;p19"/>
            <p:cNvCxnSpPr/>
            <p:nvPr/>
          </p:nvCxnSpPr>
          <p:spPr>
            <a:xfrm>
              <a:off x="-43" y="27361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9" name="Google Shape;829;p19"/>
            <p:cNvCxnSpPr/>
            <p:nvPr/>
          </p:nvCxnSpPr>
          <p:spPr>
            <a:xfrm>
              <a:off x="-43" y="30397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0" name="Google Shape;830;p19"/>
            <p:cNvCxnSpPr/>
            <p:nvPr/>
          </p:nvCxnSpPr>
          <p:spPr>
            <a:xfrm>
              <a:off x="-43" y="33434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1" name="Google Shape;831;p19"/>
            <p:cNvCxnSpPr/>
            <p:nvPr/>
          </p:nvCxnSpPr>
          <p:spPr>
            <a:xfrm>
              <a:off x="-43" y="36470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2" name="Google Shape;832;p19"/>
            <p:cNvCxnSpPr/>
            <p:nvPr/>
          </p:nvCxnSpPr>
          <p:spPr>
            <a:xfrm>
              <a:off x="-43" y="39507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3" name="Google Shape;833;p19"/>
            <p:cNvCxnSpPr/>
            <p:nvPr/>
          </p:nvCxnSpPr>
          <p:spPr>
            <a:xfrm>
              <a:off x="-43" y="42543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4" name="Google Shape;834;p19"/>
            <p:cNvCxnSpPr/>
            <p:nvPr/>
          </p:nvCxnSpPr>
          <p:spPr>
            <a:xfrm>
              <a:off x="-43" y="45580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5" name="Google Shape;835;p19"/>
            <p:cNvCxnSpPr/>
            <p:nvPr/>
          </p:nvCxnSpPr>
          <p:spPr>
            <a:xfrm>
              <a:off x="-43" y="48616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836" name="Google Shape;836;p19"/>
          <p:cNvSpPr/>
          <p:nvPr/>
        </p:nvSpPr>
        <p:spPr>
          <a:xfrm>
            <a:off x="713250" y="1198475"/>
            <a:ext cx="7717500" cy="35931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Google Shape;837;p19"/>
          <p:cNvSpPr txBox="1"/>
          <p:nvPr>
            <p:ph idx="1" type="subTitle"/>
          </p:nvPr>
        </p:nvSpPr>
        <p:spPr>
          <a:xfrm>
            <a:off x="1095325" y="1505514"/>
            <a:ext cx="4528200" cy="133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8" name="Google Shape;838;p19"/>
          <p:cNvSpPr txBox="1"/>
          <p:nvPr>
            <p:ph idx="2" type="subTitle"/>
          </p:nvPr>
        </p:nvSpPr>
        <p:spPr>
          <a:xfrm>
            <a:off x="1095341" y="3029637"/>
            <a:ext cx="4528200" cy="133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9" name="Google Shape;839;p19"/>
          <p:cNvSpPr txBox="1"/>
          <p:nvPr>
            <p:ph type="ctrTitle"/>
          </p:nvPr>
        </p:nvSpPr>
        <p:spPr>
          <a:xfrm>
            <a:off x="713250" y="446075"/>
            <a:ext cx="7717500" cy="537000"/>
          </a:xfrm>
          <a:prstGeom prst="rect">
            <a:avLst/>
          </a:prstGeom>
          <a:solidFill>
            <a:schemeClr val="dk2"/>
          </a:solidFill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_2"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1" name="Google Shape;841;p20"/>
          <p:cNvGrpSpPr/>
          <p:nvPr/>
        </p:nvGrpSpPr>
        <p:grpSpPr>
          <a:xfrm>
            <a:off x="7" y="-38100"/>
            <a:ext cx="9144000" cy="5219700"/>
            <a:chOff x="-43" y="-76200"/>
            <a:chExt cx="9144000" cy="5219700"/>
          </a:xfrm>
        </p:grpSpPr>
        <p:cxnSp>
          <p:nvCxnSpPr>
            <p:cNvPr id="842" name="Google Shape;842;p20"/>
            <p:cNvCxnSpPr/>
            <p:nvPr/>
          </p:nvCxnSpPr>
          <p:spPr>
            <a:xfrm>
              <a:off x="21584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3" name="Google Shape;843;p20"/>
            <p:cNvCxnSpPr/>
            <p:nvPr/>
          </p:nvCxnSpPr>
          <p:spPr>
            <a:xfrm>
              <a:off x="516147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4" name="Google Shape;844;p20"/>
            <p:cNvCxnSpPr/>
            <p:nvPr/>
          </p:nvCxnSpPr>
          <p:spPr>
            <a:xfrm>
              <a:off x="81645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5" name="Google Shape;845;p20"/>
            <p:cNvCxnSpPr/>
            <p:nvPr/>
          </p:nvCxnSpPr>
          <p:spPr>
            <a:xfrm>
              <a:off x="111675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6" name="Google Shape;846;p20"/>
            <p:cNvCxnSpPr/>
            <p:nvPr/>
          </p:nvCxnSpPr>
          <p:spPr>
            <a:xfrm>
              <a:off x="141705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7" name="Google Shape;847;p20"/>
            <p:cNvCxnSpPr/>
            <p:nvPr/>
          </p:nvCxnSpPr>
          <p:spPr>
            <a:xfrm>
              <a:off x="171736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8" name="Google Shape;848;p20"/>
            <p:cNvCxnSpPr/>
            <p:nvPr/>
          </p:nvCxnSpPr>
          <p:spPr>
            <a:xfrm>
              <a:off x="201766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9" name="Google Shape;849;p20"/>
            <p:cNvCxnSpPr/>
            <p:nvPr/>
          </p:nvCxnSpPr>
          <p:spPr>
            <a:xfrm>
              <a:off x="231796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0" name="Google Shape;850;p20"/>
            <p:cNvCxnSpPr/>
            <p:nvPr/>
          </p:nvCxnSpPr>
          <p:spPr>
            <a:xfrm>
              <a:off x="261827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1" name="Google Shape;851;p20"/>
            <p:cNvCxnSpPr/>
            <p:nvPr/>
          </p:nvCxnSpPr>
          <p:spPr>
            <a:xfrm>
              <a:off x="291857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2" name="Google Shape;852;p20"/>
            <p:cNvCxnSpPr/>
            <p:nvPr/>
          </p:nvCxnSpPr>
          <p:spPr>
            <a:xfrm>
              <a:off x="321887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3" name="Google Shape;853;p20"/>
            <p:cNvCxnSpPr/>
            <p:nvPr/>
          </p:nvCxnSpPr>
          <p:spPr>
            <a:xfrm>
              <a:off x="351918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4" name="Google Shape;854;p20"/>
            <p:cNvCxnSpPr/>
            <p:nvPr/>
          </p:nvCxnSpPr>
          <p:spPr>
            <a:xfrm>
              <a:off x="381948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5" name="Google Shape;855;p20"/>
            <p:cNvCxnSpPr/>
            <p:nvPr/>
          </p:nvCxnSpPr>
          <p:spPr>
            <a:xfrm>
              <a:off x="411978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6" name="Google Shape;856;p20"/>
            <p:cNvCxnSpPr/>
            <p:nvPr/>
          </p:nvCxnSpPr>
          <p:spPr>
            <a:xfrm>
              <a:off x="442009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7" name="Google Shape;857;p20"/>
            <p:cNvCxnSpPr/>
            <p:nvPr/>
          </p:nvCxnSpPr>
          <p:spPr>
            <a:xfrm>
              <a:off x="472039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8" name="Google Shape;858;p20"/>
            <p:cNvCxnSpPr/>
            <p:nvPr/>
          </p:nvCxnSpPr>
          <p:spPr>
            <a:xfrm>
              <a:off x="502069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9" name="Google Shape;859;p20"/>
            <p:cNvCxnSpPr/>
            <p:nvPr/>
          </p:nvCxnSpPr>
          <p:spPr>
            <a:xfrm>
              <a:off x="532100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0" name="Google Shape;860;p20"/>
            <p:cNvCxnSpPr/>
            <p:nvPr/>
          </p:nvCxnSpPr>
          <p:spPr>
            <a:xfrm>
              <a:off x="562130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1" name="Google Shape;861;p20"/>
            <p:cNvCxnSpPr/>
            <p:nvPr/>
          </p:nvCxnSpPr>
          <p:spPr>
            <a:xfrm>
              <a:off x="592160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2" name="Google Shape;862;p20"/>
            <p:cNvCxnSpPr/>
            <p:nvPr/>
          </p:nvCxnSpPr>
          <p:spPr>
            <a:xfrm>
              <a:off x="622191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3" name="Google Shape;863;p20"/>
            <p:cNvCxnSpPr/>
            <p:nvPr/>
          </p:nvCxnSpPr>
          <p:spPr>
            <a:xfrm>
              <a:off x="652221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4" name="Google Shape;864;p20"/>
            <p:cNvCxnSpPr/>
            <p:nvPr/>
          </p:nvCxnSpPr>
          <p:spPr>
            <a:xfrm>
              <a:off x="682252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5" name="Google Shape;865;p20"/>
            <p:cNvCxnSpPr/>
            <p:nvPr/>
          </p:nvCxnSpPr>
          <p:spPr>
            <a:xfrm>
              <a:off x="712282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6" name="Google Shape;866;p20"/>
            <p:cNvCxnSpPr/>
            <p:nvPr/>
          </p:nvCxnSpPr>
          <p:spPr>
            <a:xfrm>
              <a:off x="742312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7" name="Google Shape;867;p20"/>
            <p:cNvCxnSpPr/>
            <p:nvPr/>
          </p:nvCxnSpPr>
          <p:spPr>
            <a:xfrm>
              <a:off x="772343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8" name="Google Shape;868;p20"/>
            <p:cNvCxnSpPr/>
            <p:nvPr/>
          </p:nvCxnSpPr>
          <p:spPr>
            <a:xfrm>
              <a:off x="802373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9" name="Google Shape;869;p20"/>
            <p:cNvCxnSpPr/>
            <p:nvPr/>
          </p:nvCxnSpPr>
          <p:spPr>
            <a:xfrm>
              <a:off x="8324037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0" name="Google Shape;870;p20"/>
            <p:cNvCxnSpPr/>
            <p:nvPr/>
          </p:nvCxnSpPr>
          <p:spPr>
            <a:xfrm>
              <a:off x="862434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1" name="Google Shape;871;p20"/>
            <p:cNvCxnSpPr/>
            <p:nvPr/>
          </p:nvCxnSpPr>
          <p:spPr>
            <a:xfrm>
              <a:off x="892464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2" name="Google Shape;872;p20"/>
            <p:cNvCxnSpPr/>
            <p:nvPr/>
          </p:nvCxnSpPr>
          <p:spPr>
            <a:xfrm>
              <a:off x="-43" y="3069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3" name="Google Shape;873;p20"/>
            <p:cNvCxnSpPr/>
            <p:nvPr/>
          </p:nvCxnSpPr>
          <p:spPr>
            <a:xfrm>
              <a:off x="-43" y="6105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4" name="Google Shape;874;p20"/>
            <p:cNvCxnSpPr/>
            <p:nvPr/>
          </p:nvCxnSpPr>
          <p:spPr>
            <a:xfrm>
              <a:off x="-43" y="9142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5" name="Google Shape;875;p20"/>
            <p:cNvCxnSpPr/>
            <p:nvPr/>
          </p:nvCxnSpPr>
          <p:spPr>
            <a:xfrm>
              <a:off x="-43" y="12178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6" name="Google Shape;876;p20"/>
            <p:cNvCxnSpPr/>
            <p:nvPr/>
          </p:nvCxnSpPr>
          <p:spPr>
            <a:xfrm>
              <a:off x="-43" y="15215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7" name="Google Shape;877;p20"/>
            <p:cNvCxnSpPr/>
            <p:nvPr/>
          </p:nvCxnSpPr>
          <p:spPr>
            <a:xfrm>
              <a:off x="-43" y="18251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8" name="Google Shape;878;p20"/>
            <p:cNvCxnSpPr/>
            <p:nvPr/>
          </p:nvCxnSpPr>
          <p:spPr>
            <a:xfrm>
              <a:off x="-43" y="21288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9" name="Google Shape;879;p20"/>
            <p:cNvCxnSpPr/>
            <p:nvPr/>
          </p:nvCxnSpPr>
          <p:spPr>
            <a:xfrm>
              <a:off x="-43" y="24324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0" name="Google Shape;880;p20"/>
            <p:cNvCxnSpPr/>
            <p:nvPr/>
          </p:nvCxnSpPr>
          <p:spPr>
            <a:xfrm>
              <a:off x="-43" y="27361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1" name="Google Shape;881;p20"/>
            <p:cNvCxnSpPr/>
            <p:nvPr/>
          </p:nvCxnSpPr>
          <p:spPr>
            <a:xfrm>
              <a:off x="-43" y="30397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2" name="Google Shape;882;p20"/>
            <p:cNvCxnSpPr/>
            <p:nvPr/>
          </p:nvCxnSpPr>
          <p:spPr>
            <a:xfrm>
              <a:off x="-43" y="33434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3" name="Google Shape;883;p20"/>
            <p:cNvCxnSpPr/>
            <p:nvPr/>
          </p:nvCxnSpPr>
          <p:spPr>
            <a:xfrm>
              <a:off x="-43" y="36470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4" name="Google Shape;884;p20"/>
            <p:cNvCxnSpPr/>
            <p:nvPr/>
          </p:nvCxnSpPr>
          <p:spPr>
            <a:xfrm>
              <a:off x="-43" y="39507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5" name="Google Shape;885;p20"/>
            <p:cNvCxnSpPr/>
            <p:nvPr/>
          </p:nvCxnSpPr>
          <p:spPr>
            <a:xfrm>
              <a:off x="-43" y="42543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6" name="Google Shape;886;p20"/>
            <p:cNvCxnSpPr/>
            <p:nvPr/>
          </p:nvCxnSpPr>
          <p:spPr>
            <a:xfrm>
              <a:off x="-43" y="45580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7" name="Google Shape;887;p20"/>
            <p:cNvCxnSpPr/>
            <p:nvPr/>
          </p:nvCxnSpPr>
          <p:spPr>
            <a:xfrm>
              <a:off x="-43" y="48616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888" name="Google Shape;888;p20"/>
          <p:cNvSpPr/>
          <p:nvPr/>
        </p:nvSpPr>
        <p:spPr>
          <a:xfrm>
            <a:off x="713250" y="1198475"/>
            <a:ext cx="7717500" cy="35931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p20"/>
          <p:cNvSpPr txBox="1"/>
          <p:nvPr>
            <p:ph idx="1" type="subTitle"/>
          </p:nvPr>
        </p:nvSpPr>
        <p:spPr>
          <a:xfrm>
            <a:off x="2255994" y="2023433"/>
            <a:ext cx="5797200" cy="3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90" name="Google Shape;890;p20"/>
          <p:cNvSpPr txBox="1"/>
          <p:nvPr>
            <p:ph idx="2" type="subTitle"/>
          </p:nvPr>
        </p:nvSpPr>
        <p:spPr>
          <a:xfrm>
            <a:off x="2255994" y="1685789"/>
            <a:ext cx="5797200" cy="3873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91" name="Google Shape;891;p20"/>
          <p:cNvSpPr txBox="1"/>
          <p:nvPr>
            <p:ph idx="3" type="subTitle"/>
          </p:nvPr>
        </p:nvSpPr>
        <p:spPr>
          <a:xfrm>
            <a:off x="2255994" y="3019583"/>
            <a:ext cx="5797200" cy="3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92" name="Google Shape;892;p20"/>
          <p:cNvSpPr txBox="1"/>
          <p:nvPr>
            <p:ph idx="4" type="subTitle"/>
          </p:nvPr>
        </p:nvSpPr>
        <p:spPr>
          <a:xfrm>
            <a:off x="2255994" y="2681935"/>
            <a:ext cx="5797200" cy="3873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93" name="Google Shape;893;p20"/>
          <p:cNvSpPr txBox="1"/>
          <p:nvPr>
            <p:ph idx="5" type="subTitle"/>
          </p:nvPr>
        </p:nvSpPr>
        <p:spPr>
          <a:xfrm>
            <a:off x="2255994" y="4015733"/>
            <a:ext cx="5797200" cy="3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94" name="Google Shape;894;p20"/>
          <p:cNvSpPr txBox="1"/>
          <p:nvPr>
            <p:ph idx="6" type="subTitle"/>
          </p:nvPr>
        </p:nvSpPr>
        <p:spPr>
          <a:xfrm>
            <a:off x="2255994" y="3678081"/>
            <a:ext cx="5797200" cy="3873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95" name="Google Shape;895;p20"/>
          <p:cNvSpPr txBox="1"/>
          <p:nvPr>
            <p:ph type="ctrTitle"/>
          </p:nvPr>
        </p:nvSpPr>
        <p:spPr>
          <a:xfrm>
            <a:off x="713250" y="446075"/>
            <a:ext cx="7717500" cy="537000"/>
          </a:xfrm>
          <a:prstGeom prst="rect">
            <a:avLst/>
          </a:prstGeom>
          <a:solidFill>
            <a:schemeClr val="dk2"/>
          </a:solidFill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3"/>
          <p:cNvGrpSpPr/>
          <p:nvPr/>
        </p:nvGrpSpPr>
        <p:grpSpPr>
          <a:xfrm>
            <a:off x="7" y="-38100"/>
            <a:ext cx="9144000" cy="5219700"/>
            <a:chOff x="-43" y="-76200"/>
            <a:chExt cx="9144000" cy="5219700"/>
          </a:xfrm>
        </p:grpSpPr>
        <p:cxnSp>
          <p:nvCxnSpPr>
            <p:cNvPr id="60" name="Google Shape;60;p3"/>
            <p:cNvCxnSpPr/>
            <p:nvPr/>
          </p:nvCxnSpPr>
          <p:spPr>
            <a:xfrm>
              <a:off x="21584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" name="Google Shape;61;p3"/>
            <p:cNvCxnSpPr/>
            <p:nvPr/>
          </p:nvCxnSpPr>
          <p:spPr>
            <a:xfrm>
              <a:off x="516147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" name="Google Shape;62;p3"/>
            <p:cNvCxnSpPr/>
            <p:nvPr/>
          </p:nvCxnSpPr>
          <p:spPr>
            <a:xfrm>
              <a:off x="81645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" name="Google Shape;63;p3"/>
            <p:cNvCxnSpPr/>
            <p:nvPr/>
          </p:nvCxnSpPr>
          <p:spPr>
            <a:xfrm>
              <a:off x="111675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" name="Google Shape;64;p3"/>
            <p:cNvCxnSpPr/>
            <p:nvPr/>
          </p:nvCxnSpPr>
          <p:spPr>
            <a:xfrm>
              <a:off x="141705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" name="Google Shape;65;p3"/>
            <p:cNvCxnSpPr/>
            <p:nvPr/>
          </p:nvCxnSpPr>
          <p:spPr>
            <a:xfrm>
              <a:off x="171736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" name="Google Shape;66;p3"/>
            <p:cNvCxnSpPr/>
            <p:nvPr/>
          </p:nvCxnSpPr>
          <p:spPr>
            <a:xfrm>
              <a:off x="201766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" name="Google Shape;67;p3"/>
            <p:cNvCxnSpPr/>
            <p:nvPr/>
          </p:nvCxnSpPr>
          <p:spPr>
            <a:xfrm>
              <a:off x="231796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" name="Google Shape;68;p3"/>
            <p:cNvCxnSpPr/>
            <p:nvPr/>
          </p:nvCxnSpPr>
          <p:spPr>
            <a:xfrm>
              <a:off x="261827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" name="Google Shape;69;p3"/>
            <p:cNvCxnSpPr/>
            <p:nvPr/>
          </p:nvCxnSpPr>
          <p:spPr>
            <a:xfrm>
              <a:off x="291857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" name="Google Shape;70;p3"/>
            <p:cNvCxnSpPr/>
            <p:nvPr/>
          </p:nvCxnSpPr>
          <p:spPr>
            <a:xfrm>
              <a:off x="321887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" name="Google Shape;71;p3"/>
            <p:cNvCxnSpPr/>
            <p:nvPr/>
          </p:nvCxnSpPr>
          <p:spPr>
            <a:xfrm>
              <a:off x="351918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" name="Google Shape;72;p3"/>
            <p:cNvCxnSpPr/>
            <p:nvPr/>
          </p:nvCxnSpPr>
          <p:spPr>
            <a:xfrm>
              <a:off x="381948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" name="Google Shape;73;p3"/>
            <p:cNvCxnSpPr/>
            <p:nvPr/>
          </p:nvCxnSpPr>
          <p:spPr>
            <a:xfrm>
              <a:off x="411978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" name="Google Shape;74;p3"/>
            <p:cNvCxnSpPr/>
            <p:nvPr/>
          </p:nvCxnSpPr>
          <p:spPr>
            <a:xfrm>
              <a:off x="442009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" name="Google Shape;75;p3"/>
            <p:cNvCxnSpPr/>
            <p:nvPr/>
          </p:nvCxnSpPr>
          <p:spPr>
            <a:xfrm>
              <a:off x="472039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" name="Google Shape;76;p3"/>
            <p:cNvCxnSpPr/>
            <p:nvPr/>
          </p:nvCxnSpPr>
          <p:spPr>
            <a:xfrm>
              <a:off x="502069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" name="Google Shape;77;p3"/>
            <p:cNvCxnSpPr/>
            <p:nvPr/>
          </p:nvCxnSpPr>
          <p:spPr>
            <a:xfrm>
              <a:off x="532100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" name="Google Shape;78;p3"/>
            <p:cNvCxnSpPr/>
            <p:nvPr/>
          </p:nvCxnSpPr>
          <p:spPr>
            <a:xfrm>
              <a:off x="562130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592160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622191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652221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682252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712282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742312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772343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802373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8324037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862434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892464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43" y="3069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43" y="6105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43" y="9142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43" y="12178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43" y="15215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43" y="18251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" name="Google Shape;96;p3"/>
            <p:cNvCxnSpPr/>
            <p:nvPr/>
          </p:nvCxnSpPr>
          <p:spPr>
            <a:xfrm>
              <a:off x="-43" y="21288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" name="Google Shape;97;p3"/>
            <p:cNvCxnSpPr/>
            <p:nvPr/>
          </p:nvCxnSpPr>
          <p:spPr>
            <a:xfrm>
              <a:off x="-43" y="24324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8" name="Google Shape;98;p3"/>
            <p:cNvCxnSpPr/>
            <p:nvPr/>
          </p:nvCxnSpPr>
          <p:spPr>
            <a:xfrm>
              <a:off x="-43" y="27361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9" name="Google Shape;99;p3"/>
            <p:cNvCxnSpPr/>
            <p:nvPr/>
          </p:nvCxnSpPr>
          <p:spPr>
            <a:xfrm>
              <a:off x="-43" y="30397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0" name="Google Shape;100;p3"/>
            <p:cNvCxnSpPr/>
            <p:nvPr/>
          </p:nvCxnSpPr>
          <p:spPr>
            <a:xfrm>
              <a:off x="-43" y="33434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" name="Google Shape;101;p3"/>
            <p:cNvCxnSpPr/>
            <p:nvPr/>
          </p:nvCxnSpPr>
          <p:spPr>
            <a:xfrm>
              <a:off x="-43" y="36470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2" name="Google Shape;102;p3"/>
            <p:cNvCxnSpPr/>
            <p:nvPr/>
          </p:nvCxnSpPr>
          <p:spPr>
            <a:xfrm>
              <a:off x="-43" y="39507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" name="Google Shape;103;p3"/>
            <p:cNvCxnSpPr/>
            <p:nvPr/>
          </p:nvCxnSpPr>
          <p:spPr>
            <a:xfrm>
              <a:off x="-43" y="42543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" name="Google Shape;104;p3"/>
            <p:cNvCxnSpPr/>
            <p:nvPr/>
          </p:nvCxnSpPr>
          <p:spPr>
            <a:xfrm>
              <a:off x="-43" y="45580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5" name="Google Shape;105;p3"/>
            <p:cNvCxnSpPr/>
            <p:nvPr/>
          </p:nvCxnSpPr>
          <p:spPr>
            <a:xfrm>
              <a:off x="-43" y="48616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06" name="Google Shape;106;p3"/>
          <p:cNvSpPr txBox="1"/>
          <p:nvPr>
            <p:ph type="title"/>
          </p:nvPr>
        </p:nvSpPr>
        <p:spPr>
          <a:xfrm>
            <a:off x="3025500" y="1221263"/>
            <a:ext cx="4711500" cy="864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7" name="Google Shape;107;p3"/>
          <p:cNvSpPr txBox="1"/>
          <p:nvPr>
            <p:ph idx="1" type="subTitle"/>
          </p:nvPr>
        </p:nvSpPr>
        <p:spPr>
          <a:xfrm>
            <a:off x="3025500" y="2203838"/>
            <a:ext cx="47115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8" name="Google Shape;108;p3"/>
          <p:cNvSpPr txBox="1"/>
          <p:nvPr>
            <p:ph hasCustomPrompt="1" idx="2" type="title"/>
          </p:nvPr>
        </p:nvSpPr>
        <p:spPr>
          <a:xfrm>
            <a:off x="1407000" y="1253400"/>
            <a:ext cx="1436100" cy="136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Poppins"/>
              <a:buNone/>
              <a:defRPr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b="1" sz="20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b="1" sz="20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b="1" sz="20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b="1" sz="20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b="1" sz="20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b="1" sz="20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b="1" sz="20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b="1" sz="20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2_2_1"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7" name="Google Shape;897;p21"/>
          <p:cNvGrpSpPr/>
          <p:nvPr/>
        </p:nvGrpSpPr>
        <p:grpSpPr>
          <a:xfrm>
            <a:off x="7" y="-38100"/>
            <a:ext cx="9144000" cy="5219700"/>
            <a:chOff x="-43" y="-76200"/>
            <a:chExt cx="9144000" cy="5219700"/>
          </a:xfrm>
        </p:grpSpPr>
        <p:cxnSp>
          <p:nvCxnSpPr>
            <p:cNvPr id="898" name="Google Shape;898;p21"/>
            <p:cNvCxnSpPr/>
            <p:nvPr/>
          </p:nvCxnSpPr>
          <p:spPr>
            <a:xfrm>
              <a:off x="21584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9" name="Google Shape;899;p21"/>
            <p:cNvCxnSpPr/>
            <p:nvPr/>
          </p:nvCxnSpPr>
          <p:spPr>
            <a:xfrm>
              <a:off x="516147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0" name="Google Shape;900;p21"/>
            <p:cNvCxnSpPr/>
            <p:nvPr/>
          </p:nvCxnSpPr>
          <p:spPr>
            <a:xfrm>
              <a:off x="81645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1" name="Google Shape;901;p21"/>
            <p:cNvCxnSpPr/>
            <p:nvPr/>
          </p:nvCxnSpPr>
          <p:spPr>
            <a:xfrm>
              <a:off x="111675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2" name="Google Shape;902;p21"/>
            <p:cNvCxnSpPr/>
            <p:nvPr/>
          </p:nvCxnSpPr>
          <p:spPr>
            <a:xfrm>
              <a:off x="141705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3" name="Google Shape;903;p21"/>
            <p:cNvCxnSpPr/>
            <p:nvPr/>
          </p:nvCxnSpPr>
          <p:spPr>
            <a:xfrm>
              <a:off x="171736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4" name="Google Shape;904;p21"/>
            <p:cNvCxnSpPr/>
            <p:nvPr/>
          </p:nvCxnSpPr>
          <p:spPr>
            <a:xfrm>
              <a:off x="201766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5" name="Google Shape;905;p21"/>
            <p:cNvCxnSpPr/>
            <p:nvPr/>
          </p:nvCxnSpPr>
          <p:spPr>
            <a:xfrm>
              <a:off x="231796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6" name="Google Shape;906;p21"/>
            <p:cNvCxnSpPr/>
            <p:nvPr/>
          </p:nvCxnSpPr>
          <p:spPr>
            <a:xfrm>
              <a:off x="261827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7" name="Google Shape;907;p21"/>
            <p:cNvCxnSpPr/>
            <p:nvPr/>
          </p:nvCxnSpPr>
          <p:spPr>
            <a:xfrm>
              <a:off x="291857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8" name="Google Shape;908;p21"/>
            <p:cNvCxnSpPr/>
            <p:nvPr/>
          </p:nvCxnSpPr>
          <p:spPr>
            <a:xfrm>
              <a:off x="321887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9" name="Google Shape;909;p21"/>
            <p:cNvCxnSpPr/>
            <p:nvPr/>
          </p:nvCxnSpPr>
          <p:spPr>
            <a:xfrm>
              <a:off x="351918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0" name="Google Shape;910;p21"/>
            <p:cNvCxnSpPr/>
            <p:nvPr/>
          </p:nvCxnSpPr>
          <p:spPr>
            <a:xfrm>
              <a:off x="381948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1" name="Google Shape;911;p21"/>
            <p:cNvCxnSpPr/>
            <p:nvPr/>
          </p:nvCxnSpPr>
          <p:spPr>
            <a:xfrm>
              <a:off x="411978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2" name="Google Shape;912;p21"/>
            <p:cNvCxnSpPr/>
            <p:nvPr/>
          </p:nvCxnSpPr>
          <p:spPr>
            <a:xfrm>
              <a:off x="442009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3" name="Google Shape;913;p21"/>
            <p:cNvCxnSpPr/>
            <p:nvPr/>
          </p:nvCxnSpPr>
          <p:spPr>
            <a:xfrm>
              <a:off x="472039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4" name="Google Shape;914;p21"/>
            <p:cNvCxnSpPr/>
            <p:nvPr/>
          </p:nvCxnSpPr>
          <p:spPr>
            <a:xfrm>
              <a:off x="502069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5" name="Google Shape;915;p21"/>
            <p:cNvCxnSpPr/>
            <p:nvPr/>
          </p:nvCxnSpPr>
          <p:spPr>
            <a:xfrm>
              <a:off x="532100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6" name="Google Shape;916;p21"/>
            <p:cNvCxnSpPr/>
            <p:nvPr/>
          </p:nvCxnSpPr>
          <p:spPr>
            <a:xfrm>
              <a:off x="562130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7" name="Google Shape;917;p21"/>
            <p:cNvCxnSpPr/>
            <p:nvPr/>
          </p:nvCxnSpPr>
          <p:spPr>
            <a:xfrm>
              <a:off x="592160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8" name="Google Shape;918;p21"/>
            <p:cNvCxnSpPr/>
            <p:nvPr/>
          </p:nvCxnSpPr>
          <p:spPr>
            <a:xfrm>
              <a:off x="622191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9" name="Google Shape;919;p21"/>
            <p:cNvCxnSpPr/>
            <p:nvPr/>
          </p:nvCxnSpPr>
          <p:spPr>
            <a:xfrm>
              <a:off x="652221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0" name="Google Shape;920;p21"/>
            <p:cNvCxnSpPr/>
            <p:nvPr/>
          </p:nvCxnSpPr>
          <p:spPr>
            <a:xfrm>
              <a:off x="682252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1" name="Google Shape;921;p21"/>
            <p:cNvCxnSpPr/>
            <p:nvPr/>
          </p:nvCxnSpPr>
          <p:spPr>
            <a:xfrm>
              <a:off x="712282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2" name="Google Shape;922;p21"/>
            <p:cNvCxnSpPr/>
            <p:nvPr/>
          </p:nvCxnSpPr>
          <p:spPr>
            <a:xfrm>
              <a:off x="742312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3" name="Google Shape;923;p21"/>
            <p:cNvCxnSpPr/>
            <p:nvPr/>
          </p:nvCxnSpPr>
          <p:spPr>
            <a:xfrm>
              <a:off x="772343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4" name="Google Shape;924;p21"/>
            <p:cNvCxnSpPr/>
            <p:nvPr/>
          </p:nvCxnSpPr>
          <p:spPr>
            <a:xfrm>
              <a:off x="802373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5" name="Google Shape;925;p21"/>
            <p:cNvCxnSpPr/>
            <p:nvPr/>
          </p:nvCxnSpPr>
          <p:spPr>
            <a:xfrm>
              <a:off x="8324037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6" name="Google Shape;926;p21"/>
            <p:cNvCxnSpPr/>
            <p:nvPr/>
          </p:nvCxnSpPr>
          <p:spPr>
            <a:xfrm>
              <a:off x="862434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7" name="Google Shape;927;p21"/>
            <p:cNvCxnSpPr/>
            <p:nvPr/>
          </p:nvCxnSpPr>
          <p:spPr>
            <a:xfrm>
              <a:off x="892464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8" name="Google Shape;928;p21"/>
            <p:cNvCxnSpPr/>
            <p:nvPr/>
          </p:nvCxnSpPr>
          <p:spPr>
            <a:xfrm>
              <a:off x="-43" y="3069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9" name="Google Shape;929;p21"/>
            <p:cNvCxnSpPr/>
            <p:nvPr/>
          </p:nvCxnSpPr>
          <p:spPr>
            <a:xfrm>
              <a:off x="-43" y="6105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0" name="Google Shape;930;p21"/>
            <p:cNvCxnSpPr/>
            <p:nvPr/>
          </p:nvCxnSpPr>
          <p:spPr>
            <a:xfrm>
              <a:off x="-43" y="9142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1" name="Google Shape;931;p21"/>
            <p:cNvCxnSpPr/>
            <p:nvPr/>
          </p:nvCxnSpPr>
          <p:spPr>
            <a:xfrm>
              <a:off x="-43" y="12178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2" name="Google Shape;932;p21"/>
            <p:cNvCxnSpPr/>
            <p:nvPr/>
          </p:nvCxnSpPr>
          <p:spPr>
            <a:xfrm>
              <a:off x="-43" y="15215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3" name="Google Shape;933;p21"/>
            <p:cNvCxnSpPr/>
            <p:nvPr/>
          </p:nvCxnSpPr>
          <p:spPr>
            <a:xfrm>
              <a:off x="-43" y="18251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4" name="Google Shape;934;p21"/>
            <p:cNvCxnSpPr/>
            <p:nvPr/>
          </p:nvCxnSpPr>
          <p:spPr>
            <a:xfrm>
              <a:off x="-43" y="21288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5" name="Google Shape;935;p21"/>
            <p:cNvCxnSpPr/>
            <p:nvPr/>
          </p:nvCxnSpPr>
          <p:spPr>
            <a:xfrm>
              <a:off x="-43" y="24324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6" name="Google Shape;936;p21"/>
            <p:cNvCxnSpPr/>
            <p:nvPr/>
          </p:nvCxnSpPr>
          <p:spPr>
            <a:xfrm>
              <a:off x="-43" y="27361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7" name="Google Shape;937;p21"/>
            <p:cNvCxnSpPr/>
            <p:nvPr/>
          </p:nvCxnSpPr>
          <p:spPr>
            <a:xfrm>
              <a:off x="-43" y="30397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8" name="Google Shape;938;p21"/>
            <p:cNvCxnSpPr/>
            <p:nvPr/>
          </p:nvCxnSpPr>
          <p:spPr>
            <a:xfrm>
              <a:off x="-43" y="33434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9" name="Google Shape;939;p21"/>
            <p:cNvCxnSpPr/>
            <p:nvPr/>
          </p:nvCxnSpPr>
          <p:spPr>
            <a:xfrm>
              <a:off x="-43" y="36470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0" name="Google Shape;940;p21"/>
            <p:cNvCxnSpPr/>
            <p:nvPr/>
          </p:nvCxnSpPr>
          <p:spPr>
            <a:xfrm>
              <a:off x="-43" y="39507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1" name="Google Shape;941;p21"/>
            <p:cNvCxnSpPr/>
            <p:nvPr/>
          </p:nvCxnSpPr>
          <p:spPr>
            <a:xfrm>
              <a:off x="-43" y="42543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2" name="Google Shape;942;p21"/>
            <p:cNvCxnSpPr/>
            <p:nvPr/>
          </p:nvCxnSpPr>
          <p:spPr>
            <a:xfrm>
              <a:off x="-43" y="45580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3" name="Google Shape;943;p21"/>
            <p:cNvCxnSpPr/>
            <p:nvPr/>
          </p:nvCxnSpPr>
          <p:spPr>
            <a:xfrm>
              <a:off x="-43" y="48616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944" name="Google Shape;944;p21"/>
          <p:cNvSpPr/>
          <p:nvPr/>
        </p:nvSpPr>
        <p:spPr>
          <a:xfrm>
            <a:off x="713250" y="1198475"/>
            <a:ext cx="7717500" cy="35931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5" name="Google Shape;945;p21"/>
          <p:cNvSpPr txBox="1"/>
          <p:nvPr>
            <p:ph idx="1" type="subTitle"/>
          </p:nvPr>
        </p:nvSpPr>
        <p:spPr>
          <a:xfrm flipH="1">
            <a:off x="1887363" y="2058833"/>
            <a:ext cx="1887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46" name="Google Shape;946;p21"/>
          <p:cNvSpPr txBox="1"/>
          <p:nvPr>
            <p:ph idx="2" type="subTitle"/>
          </p:nvPr>
        </p:nvSpPr>
        <p:spPr>
          <a:xfrm flipH="1">
            <a:off x="1887366" y="1751975"/>
            <a:ext cx="1887300" cy="4182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47" name="Google Shape;947;p21"/>
          <p:cNvSpPr txBox="1"/>
          <p:nvPr>
            <p:ph idx="3" type="subTitle"/>
          </p:nvPr>
        </p:nvSpPr>
        <p:spPr>
          <a:xfrm flipH="1">
            <a:off x="1887363" y="3560700"/>
            <a:ext cx="1887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48" name="Google Shape;948;p21"/>
          <p:cNvSpPr txBox="1"/>
          <p:nvPr>
            <p:ph idx="4" type="subTitle"/>
          </p:nvPr>
        </p:nvSpPr>
        <p:spPr>
          <a:xfrm flipH="1">
            <a:off x="1887366" y="3253841"/>
            <a:ext cx="1887300" cy="4182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49" name="Google Shape;949;p21"/>
          <p:cNvSpPr txBox="1"/>
          <p:nvPr>
            <p:ph idx="5" type="subTitle"/>
          </p:nvPr>
        </p:nvSpPr>
        <p:spPr>
          <a:xfrm>
            <a:off x="4677694" y="2058833"/>
            <a:ext cx="1887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50" name="Google Shape;950;p21"/>
          <p:cNvSpPr txBox="1"/>
          <p:nvPr>
            <p:ph idx="6" type="subTitle"/>
          </p:nvPr>
        </p:nvSpPr>
        <p:spPr>
          <a:xfrm>
            <a:off x="4677691" y="1751975"/>
            <a:ext cx="1887300" cy="4182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51" name="Google Shape;951;p21"/>
          <p:cNvSpPr txBox="1"/>
          <p:nvPr>
            <p:ph idx="7" type="subTitle"/>
          </p:nvPr>
        </p:nvSpPr>
        <p:spPr>
          <a:xfrm>
            <a:off x="4677694" y="3560700"/>
            <a:ext cx="1887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52" name="Google Shape;952;p21"/>
          <p:cNvSpPr txBox="1"/>
          <p:nvPr>
            <p:ph idx="8" type="subTitle"/>
          </p:nvPr>
        </p:nvSpPr>
        <p:spPr>
          <a:xfrm>
            <a:off x="4677691" y="3253841"/>
            <a:ext cx="1887300" cy="4182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53" name="Google Shape;953;p21"/>
          <p:cNvSpPr txBox="1"/>
          <p:nvPr>
            <p:ph type="ctrTitle"/>
          </p:nvPr>
        </p:nvSpPr>
        <p:spPr>
          <a:xfrm>
            <a:off x="713250" y="446075"/>
            <a:ext cx="7717500" cy="537000"/>
          </a:xfrm>
          <a:prstGeom prst="rect">
            <a:avLst/>
          </a:prstGeom>
          <a:solidFill>
            <a:schemeClr val="dk2"/>
          </a:solidFill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2_2_1_1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5" name="Google Shape;955;p22"/>
          <p:cNvGrpSpPr/>
          <p:nvPr/>
        </p:nvGrpSpPr>
        <p:grpSpPr>
          <a:xfrm>
            <a:off x="7" y="-38100"/>
            <a:ext cx="9144000" cy="5219700"/>
            <a:chOff x="-43" y="-76200"/>
            <a:chExt cx="9144000" cy="5219700"/>
          </a:xfrm>
        </p:grpSpPr>
        <p:cxnSp>
          <p:nvCxnSpPr>
            <p:cNvPr id="956" name="Google Shape;956;p22"/>
            <p:cNvCxnSpPr/>
            <p:nvPr/>
          </p:nvCxnSpPr>
          <p:spPr>
            <a:xfrm>
              <a:off x="21584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7" name="Google Shape;957;p22"/>
            <p:cNvCxnSpPr/>
            <p:nvPr/>
          </p:nvCxnSpPr>
          <p:spPr>
            <a:xfrm>
              <a:off x="516147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8" name="Google Shape;958;p22"/>
            <p:cNvCxnSpPr/>
            <p:nvPr/>
          </p:nvCxnSpPr>
          <p:spPr>
            <a:xfrm>
              <a:off x="81645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9" name="Google Shape;959;p22"/>
            <p:cNvCxnSpPr/>
            <p:nvPr/>
          </p:nvCxnSpPr>
          <p:spPr>
            <a:xfrm>
              <a:off x="111675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0" name="Google Shape;960;p22"/>
            <p:cNvCxnSpPr/>
            <p:nvPr/>
          </p:nvCxnSpPr>
          <p:spPr>
            <a:xfrm>
              <a:off x="141705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1" name="Google Shape;961;p22"/>
            <p:cNvCxnSpPr/>
            <p:nvPr/>
          </p:nvCxnSpPr>
          <p:spPr>
            <a:xfrm>
              <a:off x="171736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2" name="Google Shape;962;p22"/>
            <p:cNvCxnSpPr/>
            <p:nvPr/>
          </p:nvCxnSpPr>
          <p:spPr>
            <a:xfrm>
              <a:off x="201766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3" name="Google Shape;963;p22"/>
            <p:cNvCxnSpPr/>
            <p:nvPr/>
          </p:nvCxnSpPr>
          <p:spPr>
            <a:xfrm>
              <a:off x="231796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4" name="Google Shape;964;p22"/>
            <p:cNvCxnSpPr/>
            <p:nvPr/>
          </p:nvCxnSpPr>
          <p:spPr>
            <a:xfrm>
              <a:off x="261827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5" name="Google Shape;965;p22"/>
            <p:cNvCxnSpPr/>
            <p:nvPr/>
          </p:nvCxnSpPr>
          <p:spPr>
            <a:xfrm>
              <a:off x="291857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6" name="Google Shape;966;p22"/>
            <p:cNvCxnSpPr/>
            <p:nvPr/>
          </p:nvCxnSpPr>
          <p:spPr>
            <a:xfrm>
              <a:off x="321887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7" name="Google Shape;967;p22"/>
            <p:cNvCxnSpPr/>
            <p:nvPr/>
          </p:nvCxnSpPr>
          <p:spPr>
            <a:xfrm>
              <a:off x="351918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8" name="Google Shape;968;p22"/>
            <p:cNvCxnSpPr/>
            <p:nvPr/>
          </p:nvCxnSpPr>
          <p:spPr>
            <a:xfrm>
              <a:off x="381948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9" name="Google Shape;969;p22"/>
            <p:cNvCxnSpPr/>
            <p:nvPr/>
          </p:nvCxnSpPr>
          <p:spPr>
            <a:xfrm>
              <a:off x="411978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0" name="Google Shape;970;p22"/>
            <p:cNvCxnSpPr/>
            <p:nvPr/>
          </p:nvCxnSpPr>
          <p:spPr>
            <a:xfrm>
              <a:off x="442009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1" name="Google Shape;971;p22"/>
            <p:cNvCxnSpPr/>
            <p:nvPr/>
          </p:nvCxnSpPr>
          <p:spPr>
            <a:xfrm>
              <a:off x="472039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2" name="Google Shape;972;p22"/>
            <p:cNvCxnSpPr/>
            <p:nvPr/>
          </p:nvCxnSpPr>
          <p:spPr>
            <a:xfrm>
              <a:off x="502069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3" name="Google Shape;973;p22"/>
            <p:cNvCxnSpPr/>
            <p:nvPr/>
          </p:nvCxnSpPr>
          <p:spPr>
            <a:xfrm>
              <a:off x="532100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4" name="Google Shape;974;p22"/>
            <p:cNvCxnSpPr/>
            <p:nvPr/>
          </p:nvCxnSpPr>
          <p:spPr>
            <a:xfrm>
              <a:off x="562130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5" name="Google Shape;975;p22"/>
            <p:cNvCxnSpPr/>
            <p:nvPr/>
          </p:nvCxnSpPr>
          <p:spPr>
            <a:xfrm>
              <a:off x="592160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6" name="Google Shape;976;p22"/>
            <p:cNvCxnSpPr/>
            <p:nvPr/>
          </p:nvCxnSpPr>
          <p:spPr>
            <a:xfrm>
              <a:off x="622191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7" name="Google Shape;977;p22"/>
            <p:cNvCxnSpPr/>
            <p:nvPr/>
          </p:nvCxnSpPr>
          <p:spPr>
            <a:xfrm>
              <a:off x="652221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8" name="Google Shape;978;p22"/>
            <p:cNvCxnSpPr/>
            <p:nvPr/>
          </p:nvCxnSpPr>
          <p:spPr>
            <a:xfrm>
              <a:off x="682252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9" name="Google Shape;979;p22"/>
            <p:cNvCxnSpPr/>
            <p:nvPr/>
          </p:nvCxnSpPr>
          <p:spPr>
            <a:xfrm>
              <a:off x="712282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80" name="Google Shape;980;p22"/>
            <p:cNvCxnSpPr/>
            <p:nvPr/>
          </p:nvCxnSpPr>
          <p:spPr>
            <a:xfrm>
              <a:off x="742312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81" name="Google Shape;981;p22"/>
            <p:cNvCxnSpPr/>
            <p:nvPr/>
          </p:nvCxnSpPr>
          <p:spPr>
            <a:xfrm>
              <a:off x="772343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82" name="Google Shape;982;p22"/>
            <p:cNvCxnSpPr/>
            <p:nvPr/>
          </p:nvCxnSpPr>
          <p:spPr>
            <a:xfrm>
              <a:off x="802373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83" name="Google Shape;983;p22"/>
            <p:cNvCxnSpPr/>
            <p:nvPr/>
          </p:nvCxnSpPr>
          <p:spPr>
            <a:xfrm>
              <a:off x="8324037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84" name="Google Shape;984;p22"/>
            <p:cNvCxnSpPr/>
            <p:nvPr/>
          </p:nvCxnSpPr>
          <p:spPr>
            <a:xfrm>
              <a:off x="862434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85" name="Google Shape;985;p22"/>
            <p:cNvCxnSpPr/>
            <p:nvPr/>
          </p:nvCxnSpPr>
          <p:spPr>
            <a:xfrm>
              <a:off x="892464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86" name="Google Shape;986;p22"/>
            <p:cNvCxnSpPr/>
            <p:nvPr/>
          </p:nvCxnSpPr>
          <p:spPr>
            <a:xfrm>
              <a:off x="-43" y="3069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87" name="Google Shape;987;p22"/>
            <p:cNvCxnSpPr/>
            <p:nvPr/>
          </p:nvCxnSpPr>
          <p:spPr>
            <a:xfrm>
              <a:off x="-43" y="6105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88" name="Google Shape;988;p22"/>
            <p:cNvCxnSpPr/>
            <p:nvPr/>
          </p:nvCxnSpPr>
          <p:spPr>
            <a:xfrm>
              <a:off x="-43" y="9142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89" name="Google Shape;989;p22"/>
            <p:cNvCxnSpPr/>
            <p:nvPr/>
          </p:nvCxnSpPr>
          <p:spPr>
            <a:xfrm>
              <a:off x="-43" y="12178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90" name="Google Shape;990;p22"/>
            <p:cNvCxnSpPr/>
            <p:nvPr/>
          </p:nvCxnSpPr>
          <p:spPr>
            <a:xfrm>
              <a:off x="-43" y="15215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91" name="Google Shape;991;p22"/>
            <p:cNvCxnSpPr/>
            <p:nvPr/>
          </p:nvCxnSpPr>
          <p:spPr>
            <a:xfrm>
              <a:off x="-43" y="18251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92" name="Google Shape;992;p22"/>
            <p:cNvCxnSpPr/>
            <p:nvPr/>
          </p:nvCxnSpPr>
          <p:spPr>
            <a:xfrm>
              <a:off x="-43" y="21288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93" name="Google Shape;993;p22"/>
            <p:cNvCxnSpPr/>
            <p:nvPr/>
          </p:nvCxnSpPr>
          <p:spPr>
            <a:xfrm>
              <a:off x="-43" y="24324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94" name="Google Shape;994;p22"/>
            <p:cNvCxnSpPr/>
            <p:nvPr/>
          </p:nvCxnSpPr>
          <p:spPr>
            <a:xfrm>
              <a:off x="-43" y="27361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95" name="Google Shape;995;p22"/>
            <p:cNvCxnSpPr/>
            <p:nvPr/>
          </p:nvCxnSpPr>
          <p:spPr>
            <a:xfrm>
              <a:off x="-43" y="30397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96" name="Google Shape;996;p22"/>
            <p:cNvCxnSpPr/>
            <p:nvPr/>
          </p:nvCxnSpPr>
          <p:spPr>
            <a:xfrm>
              <a:off x="-43" y="33434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97" name="Google Shape;997;p22"/>
            <p:cNvCxnSpPr/>
            <p:nvPr/>
          </p:nvCxnSpPr>
          <p:spPr>
            <a:xfrm>
              <a:off x="-43" y="36470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98" name="Google Shape;998;p22"/>
            <p:cNvCxnSpPr/>
            <p:nvPr/>
          </p:nvCxnSpPr>
          <p:spPr>
            <a:xfrm>
              <a:off x="-43" y="39507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99" name="Google Shape;999;p22"/>
            <p:cNvCxnSpPr/>
            <p:nvPr/>
          </p:nvCxnSpPr>
          <p:spPr>
            <a:xfrm>
              <a:off x="-43" y="42543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00" name="Google Shape;1000;p22"/>
            <p:cNvCxnSpPr/>
            <p:nvPr/>
          </p:nvCxnSpPr>
          <p:spPr>
            <a:xfrm>
              <a:off x="-43" y="45580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01" name="Google Shape;1001;p22"/>
            <p:cNvCxnSpPr/>
            <p:nvPr/>
          </p:nvCxnSpPr>
          <p:spPr>
            <a:xfrm>
              <a:off x="-43" y="48616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002" name="Google Shape;1002;p22"/>
          <p:cNvSpPr/>
          <p:nvPr/>
        </p:nvSpPr>
        <p:spPr>
          <a:xfrm>
            <a:off x="713250" y="1198475"/>
            <a:ext cx="7717500" cy="35931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3" name="Google Shape;1003;p22"/>
          <p:cNvSpPr txBox="1"/>
          <p:nvPr>
            <p:ph type="ctrTitle"/>
          </p:nvPr>
        </p:nvSpPr>
        <p:spPr>
          <a:xfrm>
            <a:off x="713250" y="446075"/>
            <a:ext cx="7717500" cy="537000"/>
          </a:xfrm>
          <a:prstGeom prst="rect">
            <a:avLst/>
          </a:prstGeom>
          <a:solidFill>
            <a:schemeClr val="dk2"/>
          </a:solidFill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04" name="Google Shape;1004;p22"/>
          <p:cNvSpPr txBox="1"/>
          <p:nvPr>
            <p:ph idx="1" type="subTitle"/>
          </p:nvPr>
        </p:nvSpPr>
        <p:spPr>
          <a:xfrm>
            <a:off x="1352454" y="2319759"/>
            <a:ext cx="2052300" cy="5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5" name="Google Shape;1005;p22"/>
          <p:cNvSpPr txBox="1"/>
          <p:nvPr>
            <p:ph idx="2" type="subTitle"/>
          </p:nvPr>
        </p:nvSpPr>
        <p:spPr>
          <a:xfrm>
            <a:off x="1352454" y="2122908"/>
            <a:ext cx="2052300" cy="3405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06" name="Google Shape;1006;p22"/>
          <p:cNvSpPr txBox="1"/>
          <p:nvPr>
            <p:ph idx="3" type="subTitle"/>
          </p:nvPr>
        </p:nvSpPr>
        <p:spPr>
          <a:xfrm>
            <a:off x="3545855" y="2319934"/>
            <a:ext cx="2052300" cy="5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7" name="Google Shape;1007;p22"/>
          <p:cNvSpPr txBox="1"/>
          <p:nvPr>
            <p:ph idx="4" type="subTitle"/>
          </p:nvPr>
        </p:nvSpPr>
        <p:spPr>
          <a:xfrm>
            <a:off x="3545897" y="2122908"/>
            <a:ext cx="2052300" cy="3405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08" name="Google Shape;1008;p22"/>
          <p:cNvSpPr txBox="1"/>
          <p:nvPr>
            <p:ph idx="5" type="subTitle"/>
          </p:nvPr>
        </p:nvSpPr>
        <p:spPr>
          <a:xfrm>
            <a:off x="5739238" y="2319934"/>
            <a:ext cx="2052300" cy="5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9" name="Google Shape;1009;p22"/>
          <p:cNvSpPr txBox="1"/>
          <p:nvPr>
            <p:ph idx="6" type="subTitle"/>
          </p:nvPr>
        </p:nvSpPr>
        <p:spPr>
          <a:xfrm>
            <a:off x="5739229" y="2122908"/>
            <a:ext cx="2052300" cy="3405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10" name="Google Shape;1010;p22"/>
          <p:cNvSpPr txBox="1"/>
          <p:nvPr>
            <p:ph idx="7" type="subTitle"/>
          </p:nvPr>
        </p:nvSpPr>
        <p:spPr>
          <a:xfrm>
            <a:off x="1352454" y="3940183"/>
            <a:ext cx="2052300" cy="58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1" name="Google Shape;1011;p22"/>
          <p:cNvSpPr txBox="1"/>
          <p:nvPr>
            <p:ph idx="8" type="subTitle"/>
          </p:nvPr>
        </p:nvSpPr>
        <p:spPr>
          <a:xfrm>
            <a:off x="1352454" y="3745684"/>
            <a:ext cx="2052300" cy="339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12" name="Google Shape;1012;p22"/>
          <p:cNvSpPr txBox="1"/>
          <p:nvPr>
            <p:ph idx="9" type="subTitle"/>
          </p:nvPr>
        </p:nvSpPr>
        <p:spPr>
          <a:xfrm>
            <a:off x="3545855" y="3940183"/>
            <a:ext cx="2052300" cy="58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3" name="Google Shape;1013;p22"/>
          <p:cNvSpPr txBox="1"/>
          <p:nvPr>
            <p:ph idx="13" type="subTitle"/>
          </p:nvPr>
        </p:nvSpPr>
        <p:spPr>
          <a:xfrm>
            <a:off x="3545842" y="3746296"/>
            <a:ext cx="2052300" cy="339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14" name="Google Shape;1014;p22"/>
          <p:cNvSpPr txBox="1"/>
          <p:nvPr>
            <p:ph idx="14" type="subTitle"/>
          </p:nvPr>
        </p:nvSpPr>
        <p:spPr>
          <a:xfrm>
            <a:off x="5739238" y="3940908"/>
            <a:ext cx="2052300" cy="58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5" name="Google Shape;1015;p22"/>
          <p:cNvSpPr txBox="1"/>
          <p:nvPr>
            <p:ph idx="15" type="subTitle"/>
          </p:nvPr>
        </p:nvSpPr>
        <p:spPr>
          <a:xfrm>
            <a:off x="5739229" y="3746298"/>
            <a:ext cx="2052300" cy="339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4"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7" name="Google Shape;1017;p23"/>
          <p:cNvGrpSpPr/>
          <p:nvPr/>
        </p:nvGrpSpPr>
        <p:grpSpPr>
          <a:xfrm>
            <a:off x="7" y="-38100"/>
            <a:ext cx="9144000" cy="5219700"/>
            <a:chOff x="-43" y="-76200"/>
            <a:chExt cx="9144000" cy="5219700"/>
          </a:xfrm>
        </p:grpSpPr>
        <p:cxnSp>
          <p:nvCxnSpPr>
            <p:cNvPr id="1018" name="Google Shape;1018;p23"/>
            <p:cNvCxnSpPr/>
            <p:nvPr/>
          </p:nvCxnSpPr>
          <p:spPr>
            <a:xfrm>
              <a:off x="21584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9" name="Google Shape;1019;p23"/>
            <p:cNvCxnSpPr/>
            <p:nvPr/>
          </p:nvCxnSpPr>
          <p:spPr>
            <a:xfrm>
              <a:off x="516147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20" name="Google Shape;1020;p23"/>
            <p:cNvCxnSpPr/>
            <p:nvPr/>
          </p:nvCxnSpPr>
          <p:spPr>
            <a:xfrm>
              <a:off x="81645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21" name="Google Shape;1021;p23"/>
            <p:cNvCxnSpPr/>
            <p:nvPr/>
          </p:nvCxnSpPr>
          <p:spPr>
            <a:xfrm>
              <a:off x="111675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22" name="Google Shape;1022;p23"/>
            <p:cNvCxnSpPr/>
            <p:nvPr/>
          </p:nvCxnSpPr>
          <p:spPr>
            <a:xfrm>
              <a:off x="141705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23" name="Google Shape;1023;p23"/>
            <p:cNvCxnSpPr/>
            <p:nvPr/>
          </p:nvCxnSpPr>
          <p:spPr>
            <a:xfrm>
              <a:off x="171736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24" name="Google Shape;1024;p23"/>
            <p:cNvCxnSpPr/>
            <p:nvPr/>
          </p:nvCxnSpPr>
          <p:spPr>
            <a:xfrm>
              <a:off x="201766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25" name="Google Shape;1025;p23"/>
            <p:cNvCxnSpPr/>
            <p:nvPr/>
          </p:nvCxnSpPr>
          <p:spPr>
            <a:xfrm>
              <a:off x="231796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26" name="Google Shape;1026;p23"/>
            <p:cNvCxnSpPr/>
            <p:nvPr/>
          </p:nvCxnSpPr>
          <p:spPr>
            <a:xfrm>
              <a:off x="261827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27" name="Google Shape;1027;p23"/>
            <p:cNvCxnSpPr/>
            <p:nvPr/>
          </p:nvCxnSpPr>
          <p:spPr>
            <a:xfrm>
              <a:off x="291857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28" name="Google Shape;1028;p23"/>
            <p:cNvCxnSpPr/>
            <p:nvPr/>
          </p:nvCxnSpPr>
          <p:spPr>
            <a:xfrm>
              <a:off x="321887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29" name="Google Shape;1029;p23"/>
            <p:cNvCxnSpPr/>
            <p:nvPr/>
          </p:nvCxnSpPr>
          <p:spPr>
            <a:xfrm>
              <a:off x="351918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0" name="Google Shape;1030;p23"/>
            <p:cNvCxnSpPr/>
            <p:nvPr/>
          </p:nvCxnSpPr>
          <p:spPr>
            <a:xfrm>
              <a:off x="381948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1" name="Google Shape;1031;p23"/>
            <p:cNvCxnSpPr/>
            <p:nvPr/>
          </p:nvCxnSpPr>
          <p:spPr>
            <a:xfrm>
              <a:off x="411978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2" name="Google Shape;1032;p23"/>
            <p:cNvCxnSpPr/>
            <p:nvPr/>
          </p:nvCxnSpPr>
          <p:spPr>
            <a:xfrm>
              <a:off x="442009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3" name="Google Shape;1033;p23"/>
            <p:cNvCxnSpPr/>
            <p:nvPr/>
          </p:nvCxnSpPr>
          <p:spPr>
            <a:xfrm>
              <a:off x="472039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4" name="Google Shape;1034;p23"/>
            <p:cNvCxnSpPr/>
            <p:nvPr/>
          </p:nvCxnSpPr>
          <p:spPr>
            <a:xfrm>
              <a:off x="502069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5" name="Google Shape;1035;p23"/>
            <p:cNvCxnSpPr/>
            <p:nvPr/>
          </p:nvCxnSpPr>
          <p:spPr>
            <a:xfrm>
              <a:off x="532100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6" name="Google Shape;1036;p23"/>
            <p:cNvCxnSpPr/>
            <p:nvPr/>
          </p:nvCxnSpPr>
          <p:spPr>
            <a:xfrm>
              <a:off x="562130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7" name="Google Shape;1037;p23"/>
            <p:cNvCxnSpPr/>
            <p:nvPr/>
          </p:nvCxnSpPr>
          <p:spPr>
            <a:xfrm>
              <a:off x="592160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8" name="Google Shape;1038;p23"/>
            <p:cNvCxnSpPr/>
            <p:nvPr/>
          </p:nvCxnSpPr>
          <p:spPr>
            <a:xfrm>
              <a:off x="622191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9" name="Google Shape;1039;p23"/>
            <p:cNvCxnSpPr/>
            <p:nvPr/>
          </p:nvCxnSpPr>
          <p:spPr>
            <a:xfrm>
              <a:off x="652221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0" name="Google Shape;1040;p23"/>
            <p:cNvCxnSpPr/>
            <p:nvPr/>
          </p:nvCxnSpPr>
          <p:spPr>
            <a:xfrm>
              <a:off x="682252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1" name="Google Shape;1041;p23"/>
            <p:cNvCxnSpPr/>
            <p:nvPr/>
          </p:nvCxnSpPr>
          <p:spPr>
            <a:xfrm>
              <a:off x="712282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2" name="Google Shape;1042;p23"/>
            <p:cNvCxnSpPr/>
            <p:nvPr/>
          </p:nvCxnSpPr>
          <p:spPr>
            <a:xfrm>
              <a:off x="742312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3" name="Google Shape;1043;p23"/>
            <p:cNvCxnSpPr/>
            <p:nvPr/>
          </p:nvCxnSpPr>
          <p:spPr>
            <a:xfrm>
              <a:off x="772343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4" name="Google Shape;1044;p23"/>
            <p:cNvCxnSpPr/>
            <p:nvPr/>
          </p:nvCxnSpPr>
          <p:spPr>
            <a:xfrm>
              <a:off x="802373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5" name="Google Shape;1045;p23"/>
            <p:cNvCxnSpPr/>
            <p:nvPr/>
          </p:nvCxnSpPr>
          <p:spPr>
            <a:xfrm>
              <a:off x="8324037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6" name="Google Shape;1046;p23"/>
            <p:cNvCxnSpPr/>
            <p:nvPr/>
          </p:nvCxnSpPr>
          <p:spPr>
            <a:xfrm>
              <a:off x="862434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7" name="Google Shape;1047;p23"/>
            <p:cNvCxnSpPr/>
            <p:nvPr/>
          </p:nvCxnSpPr>
          <p:spPr>
            <a:xfrm>
              <a:off x="892464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8" name="Google Shape;1048;p23"/>
            <p:cNvCxnSpPr/>
            <p:nvPr/>
          </p:nvCxnSpPr>
          <p:spPr>
            <a:xfrm>
              <a:off x="-43" y="3069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9" name="Google Shape;1049;p23"/>
            <p:cNvCxnSpPr/>
            <p:nvPr/>
          </p:nvCxnSpPr>
          <p:spPr>
            <a:xfrm>
              <a:off x="-43" y="6105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50" name="Google Shape;1050;p23"/>
            <p:cNvCxnSpPr/>
            <p:nvPr/>
          </p:nvCxnSpPr>
          <p:spPr>
            <a:xfrm>
              <a:off x="-43" y="9142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51" name="Google Shape;1051;p23"/>
            <p:cNvCxnSpPr/>
            <p:nvPr/>
          </p:nvCxnSpPr>
          <p:spPr>
            <a:xfrm>
              <a:off x="-43" y="12178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52" name="Google Shape;1052;p23"/>
            <p:cNvCxnSpPr/>
            <p:nvPr/>
          </p:nvCxnSpPr>
          <p:spPr>
            <a:xfrm>
              <a:off x="-43" y="15215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53" name="Google Shape;1053;p23"/>
            <p:cNvCxnSpPr/>
            <p:nvPr/>
          </p:nvCxnSpPr>
          <p:spPr>
            <a:xfrm>
              <a:off x="-43" y="18251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54" name="Google Shape;1054;p23"/>
            <p:cNvCxnSpPr/>
            <p:nvPr/>
          </p:nvCxnSpPr>
          <p:spPr>
            <a:xfrm>
              <a:off x="-43" y="21288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55" name="Google Shape;1055;p23"/>
            <p:cNvCxnSpPr/>
            <p:nvPr/>
          </p:nvCxnSpPr>
          <p:spPr>
            <a:xfrm>
              <a:off x="-43" y="24324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56" name="Google Shape;1056;p23"/>
            <p:cNvCxnSpPr/>
            <p:nvPr/>
          </p:nvCxnSpPr>
          <p:spPr>
            <a:xfrm>
              <a:off x="-43" y="27361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57" name="Google Shape;1057;p23"/>
            <p:cNvCxnSpPr/>
            <p:nvPr/>
          </p:nvCxnSpPr>
          <p:spPr>
            <a:xfrm>
              <a:off x="-43" y="30397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58" name="Google Shape;1058;p23"/>
            <p:cNvCxnSpPr/>
            <p:nvPr/>
          </p:nvCxnSpPr>
          <p:spPr>
            <a:xfrm>
              <a:off x="-43" y="33434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59" name="Google Shape;1059;p23"/>
            <p:cNvCxnSpPr/>
            <p:nvPr/>
          </p:nvCxnSpPr>
          <p:spPr>
            <a:xfrm>
              <a:off x="-43" y="36470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60" name="Google Shape;1060;p23"/>
            <p:cNvCxnSpPr/>
            <p:nvPr/>
          </p:nvCxnSpPr>
          <p:spPr>
            <a:xfrm>
              <a:off x="-43" y="39507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61" name="Google Shape;1061;p23"/>
            <p:cNvCxnSpPr/>
            <p:nvPr/>
          </p:nvCxnSpPr>
          <p:spPr>
            <a:xfrm>
              <a:off x="-43" y="42543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62" name="Google Shape;1062;p23"/>
            <p:cNvCxnSpPr/>
            <p:nvPr/>
          </p:nvCxnSpPr>
          <p:spPr>
            <a:xfrm>
              <a:off x="-43" y="45580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63" name="Google Shape;1063;p23"/>
            <p:cNvCxnSpPr/>
            <p:nvPr/>
          </p:nvCxnSpPr>
          <p:spPr>
            <a:xfrm>
              <a:off x="-43" y="48616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064" name="Google Shape;1064;p23"/>
          <p:cNvSpPr/>
          <p:nvPr/>
        </p:nvSpPr>
        <p:spPr>
          <a:xfrm>
            <a:off x="713250" y="1198475"/>
            <a:ext cx="7717500" cy="35931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5" name="Google Shape;1065;p23"/>
          <p:cNvSpPr txBox="1"/>
          <p:nvPr>
            <p:ph type="ctrTitle"/>
          </p:nvPr>
        </p:nvSpPr>
        <p:spPr>
          <a:xfrm>
            <a:off x="713250" y="446075"/>
            <a:ext cx="7717500" cy="537000"/>
          </a:xfrm>
          <a:prstGeom prst="rect">
            <a:avLst/>
          </a:prstGeom>
          <a:solidFill>
            <a:schemeClr val="dk2"/>
          </a:solidFill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4_1_1_1_1"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7" name="Google Shape;1067;p24"/>
          <p:cNvGrpSpPr/>
          <p:nvPr/>
        </p:nvGrpSpPr>
        <p:grpSpPr>
          <a:xfrm>
            <a:off x="7" y="-38100"/>
            <a:ext cx="9144000" cy="5219700"/>
            <a:chOff x="-43" y="-76200"/>
            <a:chExt cx="9144000" cy="5219700"/>
          </a:xfrm>
        </p:grpSpPr>
        <p:cxnSp>
          <p:nvCxnSpPr>
            <p:cNvPr id="1068" name="Google Shape;1068;p24"/>
            <p:cNvCxnSpPr/>
            <p:nvPr/>
          </p:nvCxnSpPr>
          <p:spPr>
            <a:xfrm>
              <a:off x="21584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69" name="Google Shape;1069;p24"/>
            <p:cNvCxnSpPr/>
            <p:nvPr/>
          </p:nvCxnSpPr>
          <p:spPr>
            <a:xfrm>
              <a:off x="516147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70" name="Google Shape;1070;p24"/>
            <p:cNvCxnSpPr/>
            <p:nvPr/>
          </p:nvCxnSpPr>
          <p:spPr>
            <a:xfrm>
              <a:off x="81645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71" name="Google Shape;1071;p24"/>
            <p:cNvCxnSpPr/>
            <p:nvPr/>
          </p:nvCxnSpPr>
          <p:spPr>
            <a:xfrm>
              <a:off x="111675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72" name="Google Shape;1072;p24"/>
            <p:cNvCxnSpPr/>
            <p:nvPr/>
          </p:nvCxnSpPr>
          <p:spPr>
            <a:xfrm>
              <a:off x="141705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73" name="Google Shape;1073;p24"/>
            <p:cNvCxnSpPr/>
            <p:nvPr/>
          </p:nvCxnSpPr>
          <p:spPr>
            <a:xfrm>
              <a:off x="171736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74" name="Google Shape;1074;p24"/>
            <p:cNvCxnSpPr/>
            <p:nvPr/>
          </p:nvCxnSpPr>
          <p:spPr>
            <a:xfrm>
              <a:off x="201766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75" name="Google Shape;1075;p24"/>
            <p:cNvCxnSpPr/>
            <p:nvPr/>
          </p:nvCxnSpPr>
          <p:spPr>
            <a:xfrm>
              <a:off x="231796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76" name="Google Shape;1076;p24"/>
            <p:cNvCxnSpPr/>
            <p:nvPr/>
          </p:nvCxnSpPr>
          <p:spPr>
            <a:xfrm>
              <a:off x="261827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77" name="Google Shape;1077;p24"/>
            <p:cNvCxnSpPr/>
            <p:nvPr/>
          </p:nvCxnSpPr>
          <p:spPr>
            <a:xfrm>
              <a:off x="291857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78" name="Google Shape;1078;p24"/>
            <p:cNvCxnSpPr/>
            <p:nvPr/>
          </p:nvCxnSpPr>
          <p:spPr>
            <a:xfrm>
              <a:off x="321887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79" name="Google Shape;1079;p24"/>
            <p:cNvCxnSpPr/>
            <p:nvPr/>
          </p:nvCxnSpPr>
          <p:spPr>
            <a:xfrm>
              <a:off x="351918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0" name="Google Shape;1080;p24"/>
            <p:cNvCxnSpPr/>
            <p:nvPr/>
          </p:nvCxnSpPr>
          <p:spPr>
            <a:xfrm>
              <a:off x="381948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1" name="Google Shape;1081;p24"/>
            <p:cNvCxnSpPr/>
            <p:nvPr/>
          </p:nvCxnSpPr>
          <p:spPr>
            <a:xfrm>
              <a:off x="411978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2" name="Google Shape;1082;p24"/>
            <p:cNvCxnSpPr/>
            <p:nvPr/>
          </p:nvCxnSpPr>
          <p:spPr>
            <a:xfrm>
              <a:off x="442009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3" name="Google Shape;1083;p24"/>
            <p:cNvCxnSpPr/>
            <p:nvPr/>
          </p:nvCxnSpPr>
          <p:spPr>
            <a:xfrm>
              <a:off x="472039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4" name="Google Shape;1084;p24"/>
            <p:cNvCxnSpPr/>
            <p:nvPr/>
          </p:nvCxnSpPr>
          <p:spPr>
            <a:xfrm>
              <a:off x="502069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5" name="Google Shape;1085;p24"/>
            <p:cNvCxnSpPr/>
            <p:nvPr/>
          </p:nvCxnSpPr>
          <p:spPr>
            <a:xfrm>
              <a:off x="532100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6" name="Google Shape;1086;p24"/>
            <p:cNvCxnSpPr/>
            <p:nvPr/>
          </p:nvCxnSpPr>
          <p:spPr>
            <a:xfrm>
              <a:off x="562130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7" name="Google Shape;1087;p24"/>
            <p:cNvCxnSpPr/>
            <p:nvPr/>
          </p:nvCxnSpPr>
          <p:spPr>
            <a:xfrm>
              <a:off x="592160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8" name="Google Shape;1088;p24"/>
            <p:cNvCxnSpPr/>
            <p:nvPr/>
          </p:nvCxnSpPr>
          <p:spPr>
            <a:xfrm>
              <a:off x="622191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9" name="Google Shape;1089;p24"/>
            <p:cNvCxnSpPr/>
            <p:nvPr/>
          </p:nvCxnSpPr>
          <p:spPr>
            <a:xfrm>
              <a:off x="652221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0" name="Google Shape;1090;p24"/>
            <p:cNvCxnSpPr/>
            <p:nvPr/>
          </p:nvCxnSpPr>
          <p:spPr>
            <a:xfrm>
              <a:off x="682252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1" name="Google Shape;1091;p24"/>
            <p:cNvCxnSpPr/>
            <p:nvPr/>
          </p:nvCxnSpPr>
          <p:spPr>
            <a:xfrm>
              <a:off x="712282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2" name="Google Shape;1092;p24"/>
            <p:cNvCxnSpPr/>
            <p:nvPr/>
          </p:nvCxnSpPr>
          <p:spPr>
            <a:xfrm>
              <a:off x="742312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3" name="Google Shape;1093;p24"/>
            <p:cNvCxnSpPr/>
            <p:nvPr/>
          </p:nvCxnSpPr>
          <p:spPr>
            <a:xfrm>
              <a:off x="772343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4" name="Google Shape;1094;p24"/>
            <p:cNvCxnSpPr/>
            <p:nvPr/>
          </p:nvCxnSpPr>
          <p:spPr>
            <a:xfrm>
              <a:off x="802373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5" name="Google Shape;1095;p24"/>
            <p:cNvCxnSpPr/>
            <p:nvPr/>
          </p:nvCxnSpPr>
          <p:spPr>
            <a:xfrm>
              <a:off x="8324037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6" name="Google Shape;1096;p24"/>
            <p:cNvCxnSpPr/>
            <p:nvPr/>
          </p:nvCxnSpPr>
          <p:spPr>
            <a:xfrm>
              <a:off x="862434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7" name="Google Shape;1097;p24"/>
            <p:cNvCxnSpPr/>
            <p:nvPr/>
          </p:nvCxnSpPr>
          <p:spPr>
            <a:xfrm>
              <a:off x="892464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8" name="Google Shape;1098;p24"/>
            <p:cNvCxnSpPr/>
            <p:nvPr/>
          </p:nvCxnSpPr>
          <p:spPr>
            <a:xfrm>
              <a:off x="-43" y="3069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9" name="Google Shape;1099;p24"/>
            <p:cNvCxnSpPr/>
            <p:nvPr/>
          </p:nvCxnSpPr>
          <p:spPr>
            <a:xfrm>
              <a:off x="-43" y="6105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0" name="Google Shape;1100;p24"/>
            <p:cNvCxnSpPr/>
            <p:nvPr/>
          </p:nvCxnSpPr>
          <p:spPr>
            <a:xfrm>
              <a:off x="-43" y="9142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1" name="Google Shape;1101;p24"/>
            <p:cNvCxnSpPr/>
            <p:nvPr/>
          </p:nvCxnSpPr>
          <p:spPr>
            <a:xfrm>
              <a:off x="-43" y="12178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2" name="Google Shape;1102;p24"/>
            <p:cNvCxnSpPr/>
            <p:nvPr/>
          </p:nvCxnSpPr>
          <p:spPr>
            <a:xfrm>
              <a:off x="-43" y="15215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3" name="Google Shape;1103;p24"/>
            <p:cNvCxnSpPr/>
            <p:nvPr/>
          </p:nvCxnSpPr>
          <p:spPr>
            <a:xfrm>
              <a:off x="-43" y="18251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4" name="Google Shape;1104;p24"/>
            <p:cNvCxnSpPr/>
            <p:nvPr/>
          </p:nvCxnSpPr>
          <p:spPr>
            <a:xfrm>
              <a:off x="-43" y="21288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5" name="Google Shape;1105;p24"/>
            <p:cNvCxnSpPr/>
            <p:nvPr/>
          </p:nvCxnSpPr>
          <p:spPr>
            <a:xfrm>
              <a:off x="-43" y="24324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6" name="Google Shape;1106;p24"/>
            <p:cNvCxnSpPr/>
            <p:nvPr/>
          </p:nvCxnSpPr>
          <p:spPr>
            <a:xfrm>
              <a:off x="-43" y="27361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7" name="Google Shape;1107;p24"/>
            <p:cNvCxnSpPr/>
            <p:nvPr/>
          </p:nvCxnSpPr>
          <p:spPr>
            <a:xfrm>
              <a:off x="-43" y="30397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8" name="Google Shape;1108;p24"/>
            <p:cNvCxnSpPr/>
            <p:nvPr/>
          </p:nvCxnSpPr>
          <p:spPr>
            <a:xfrm>
              <a:off x="-43" y="33434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9" name="Google Shape;1109;p24"/>
            <p:cNvCxnSpPr/>
            <p:nvPr/>
          </p:nvCxnSpPr>
          <p:spPr>
            <a:xfrm>
              <a:off x="-43" y="36470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10" name="Google Shape;1110;p24"/>
            <p:cNvCxnSpPr/>
            <p:nvPr/>
          </p:nvCxnSpPr>
          <p:spPr>
            <a:xfrm>
              <a:off x="-43" y="39507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11" name="Google Shape;1111;p24"/>
            <p:cNvCxnSpPr/>
            <p:nvPr/>
          </p:nvCxnSpPr>
          <p:spPr>
            <a:xfrm>
              <a:off x="-43" y="42543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12" name="Google Shape;1112;p24"/>
            <p:cNvCxnSpPr/>
            <p:nvPr/>
          </p:nvCxnSpPr>
          <p:spPr>
            <a:xfrm>
              <a:off x="-43" y="45580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13" name="Google Shape;1113;p24"/>
            <p:cNvCxnSpPr/>
            <p:nvPr/>
          </p:nvCxnSpPr>
          <p:spPr>
            <a:xfrm>
              <a:off x="-43" y="48616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114" name="Google Shape;1114;p24"/>
          <p:cNvSpPr/>
          <p:nvPr/>
        </p:nvSpPr>
        <p:spPr>
          <a:xfrm>
            <a:off x="713250" y="1198475"/>
            <a:ext cx="7717500" cy="35931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5" name="Google Shape;1115;p24"/>
          <p:cNvSpPr txBox="1"/>
          <p:nvPr>
            <p:ph type="ctrTitle"/>
          </p:nvPr>
        </p:nvSpPr>
        <p:spPr>
          <a:xfrm>
            <a:off x="713250" y="446075"/>
            <a:ext cx="7717500" cy="537000"/>
          </a:xfrm>
          <a:prstGeom prst="rect">
            <a:avLst/>
          </a:prstGeom>
          <a:solidFill>
            <a:schemeClr val="dk2"/>
          </a:solidFill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4_1_1_1_1_1">
    <p:spTree>
      <p:nvGrpSpPr>
        <p:cNvPr id="1116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7" name="Google Shape;1117;p25"/>
          <p:cNvGrpSpPr/>
          <p:nvPr/>
        </p:nvGrpSpPr>
        <p:grpSpPr>
          <a:xfrm>
            <a:off x="7" y="-38100"/>
            <a:ext cx="9144000" cy="5219700"/>
            <a:chOff x="-43" y="-76200"/>
            <a:chExt cx="9144000" cy="5219700"/>
          </a:xfrm>
        </p:grpSpPr>
        <p:cxnSp>
          <p:nvCxnSpPr>
            <p:cNvPr id="1118" name="Google Shape;1118;p25"/>
            <p:cNvCxnSpPr/>
            <p:nvPr/>
          </p:nvCxnSpPr>
          <p:spPr>
            <a:xfrm>
              <a:off x="21584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19" name="Google Shape;1119;p25"/>
            <p:cNvCxnSpPr/>
            <p:nvPr/>
          </p:nvCxnSpPr>
          <p:spPr>
            <a:xfrm>
              <a:off x="516147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0" name="Google Shape;1120;p25"/>
            <p:cNvCxnSpPr/>
            <p:nvPr/>
          </p:nvCxnSpPr>
          <p:spPr>
            <a:xfrm>
              <a:off x="81645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1" name="Google Shape;1121;p25"/>
            <p:cNvCxnSpPr/>
            <p:nvPr/>
          </p:nvCxnSpPr>
          <p:spPr>
            <a:xfrm>
              <a:off x="111675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2" name="Google Shape;1122;p25"/>
            <p:cNvCxnSpPr/>
            <p:nvPr/>
          </p:nvCxnSpPr>
          <p:spPr>
            <a:xfrm>
              <a:off x="141705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3" name="Google Shape;1123;p25"/>
            <p:cNvCxnSpPr/>
            <p:nvPr/>
          </p:nvCxnSpPr>
          <p:spPr>
            <a:xfrm>
              <a:off x="171736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4" name="Google Shape;1124;p25"/>
            <p:cNvCxnSpPr/>
            <p:nvPr/>
          </p:nvCxnSpPr>
          <p:spPr>
            <a:xfrm>
              <a:off x="201766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5" name="Google Shape;1125;p25"/>
            <p:cNvCxnSpPr/>
            <p:nvPr/>
          </p:nvCxnSpPr>
          <p:spPr>
            <a:xfrm>
              <a:off x="231796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6" name="Google Shape;1126;p25"/>
            <p:cNvCxnSpPr/>
            <p:nvPr/>
          </p:nvCxnSpPr>
          <p:spPr>
            <a:xfrm>
              <a:off x="261827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7" name="Google Shape;1127;p25"/>
            <p:cNvCxnSpPr/>
            <p:nvPr/>
          </p:nvCxnSpPr>
          <p:spPr>
            <a:xfrm>
              <a:off x="291857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8" name="Google Shape;1128;p25"/>
            <p:cNvCxnSpPr/>
            <p:nvPr/>
          </p:nvCxnSpPr>
          <p:spPr>
            <a:xfrm>
              <a:off x="321887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9" name="Google Shape;1129;p25"/>
            <p:cNvCxnSpPr/>
            <p:nvPr/>
          </p:nvCxnSpPr>
          <p:spPr>
            <a:xfrm>
              <a:off x="351918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0" name="Google Shape;1130;p25"/>
            <p:cNvCxnSpPr/>
            <p:nvPr/>
          </p:nvCxnSpPr>
          <p:spPr>
            <a:xfrm>
              <a:off x="381948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1" name="Google Shape;1131;p25"/>
            <p:cNvCxnSpPr/>
            <p:nvPr/>
          </p:nvCxnSpPr>
          <p:spPr>
            <a:xfrm>
              <a:off x="411978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2" name="Google Shape;1132;p25"/>
            <p:cNvCxnSpPr/>
            <p:nvPr/>
          </p:nvCxnSpPr>
          <p:spPr>
            <a:xfrm>
              <a:off x="442009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3" name="Google Shape;1133;p25"/>
            <p:cNvCxnSpPr/>
            <p:nvPr/>
          </p:nvCxnSpPr>
          <p:spPr>
            <a:xfrm>
              <a:off x="472039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4" name="Google Shape;1134;p25"/>
            <p:cNvCxnSpPr/>
            <p:nvPr/>
          </p:nvCxnSpPr>
          <p:spPr>
            <a:xfrm>
              <a:off x="502069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5" name="Google Shape;1135;p25"/>
            <p:cNvCxnSpPr/>
            <p:nvPr/>
          </p:nvCxnSpPr>
          <p:spPr>
            <a:xfrm>
              <a:off x="532100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6" name="Google Shape;1136;p25"/>
            <p:cNvCxnSpPr/>
            <p:nvPr/>
          </p:nvCxnSpPr>
          <p:spPr>
            <a:xfrm>
              <a:off x="562130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7" name="Google Shape;1137;p25"/>
            <p:cNvCxnSpPr/>
            <p:nvPr/>
          </p:nvCxnSpPr>
          <p:spPr>
            <a:xfrm>
              <a:off x="592160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8" name="Google Shape;1138;p25"/>
            <p:cNvCxnSpPr/>
            <p:nvPr/>
          </p:nvCxnSpPr>
          <p:spPr>
            <a:xfrm>
              <a:off x="622191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9" name="Google Shape;1139;p25"/>
            <p:cNvCxnSpPr/>
            <p:nvPr/>
          </p:nvCxnSpPr>
          <p:spPr>
            <a:xfrm>
              <a:off x="652221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40" name="Google Shape;1140;p25"/>
            <p:cNvCxnSpPr/>
            <p:nvPr/>
          </p:nvCxnSpPr>
          <p:spPr>
            <a:xfrm>
              <a:off x="682252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41" name="Google Shape;1141;p25"/>
            <p:cNvCxnSpPr/>
            <p:nvPr/>
          </p:nvCxnSpPr>
          <p:spPr>
            <a:xfrm>
              <a:off x="712282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42" name="Google Shape;1142;p25"/>
            <p:cNvCxnSpPr/>
            <p:nvPr/>
          </p:nvCxnSpPr>
          <p:spPr>
            <a:xfrm>
              <a:off x="742312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43" name="Google Shape;1143;p25"/>
            <p:cNvCxnSpPr/>
            <p:nvPr/>
          </p:nvCxnSpPr>
          <p:spPr>
            <a:xfrm>
              <a:off x="772343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44" name="Google Shape;1144;p25"/>
            <p:cNvCxnSpPr/>
            <p:nvPr/>
          </p:nvCxnSpPr>
          <p:spPr>
            <a:xfrm>
              <a:off x="802373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45" name="Google Shape;1145;p25"/>
            <p:cNvCxnSpPr/>
            <p:nvPr/>
          </p:nvCxnSpPr>
          <p:spPr>
            <a:xfrm>
              <a:off x="8324037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46" name="Google Shape;1146;p25"/>
            <p:cNvCxnSpPr/>
            <p:nvPr/>
          </p:nvCxnSpPr>
          <p:spPr>
            <a:xfrm>
              <a:off x="862434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47" name="Google Shape;1147;p25"/>
            <p:cNvCxnSpPr/>
            <p:nvPr/>
          </p:nvCxnSpPr>
          <p:spPr>
            <a:xfrm>
              <a:off x="892464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48" name="Google Shape;1148;p25"/>
            <p:cNvCxnSpPr/>
            <p:nvPr/>
          </p:nvCxnSpPr>
          <p:spPr>
            <a:xfrm>
              <a:off x="-43" y="3069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49" name="Google Shape;1149;p25"/>
            <p:cNvCxnSpPr/>
            <p:nvPr/>
          </p:nvCxnSpPr>
          <p:spPr>
            <a:xfrm>
              <a:off x="-43" y="6105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50" name="Google Shape;1150;p25"/>
            <p:cNvCxnSpPr/>
            <p:nvPr/>
          </p:nvCxnSpPr>
          <p:spPr>
            <a:xfrm>
              <a:off x="-43" y="9142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51" name="Google Shape;1151;p25"/>
            <p:cNvCxnSpPr/>
            <p:nvPr/>
          </p:nvCxnSpPr>
          <p:spPr>
            <a:xfrm>
              <a:off x="-43" y="12178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52" name="Google Shape;1152;p25"/>
            <p:cNvCxnSpPr/>
            <p:nvPr/>
          </p:nvCxnSpPr>
          <p:spPr>
            <a:xfrm>
              <a:off x="-43" y="15215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53" name="Google Shape;1153;p25"/>
            <p:cNvCxnSpPr/>
            <p:nvPr/>
          </p:nvCxnSpPr>
          <p:spPr>
            <a:xfrm>
              <a:off x="-43" y="18251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54" name="Google Shape;1154;p25"/>
            <p:cNvCxnSpPr/>
            <p:nvPr/>
          </p:nvCxnSpPr>
          <p:spPr>
            <a:xfrm>
              <a:off x="-43" y="21288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55" name="Google Shape;1155;p25"/>
            <p:cNvCxnSpPr/>
            <p:nvPr/>
          </p:nvCxnSpPr>
          <p:spPr>
            <a:xfrm>
              <a:off x="-43" y="24324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56" name="Google Shape;1156;p25"/>
            <p:cNvCxnSpPr/>
            <p:nvPr/>
          </p:nvCxnSpPr>
          <p:spPr>
            <a:xfrm>
              <a:off x="-43" y="27361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57" name="Google Shape;1157;p25"/>
            <p:cNvCxnSpPr/>
            <p:nvPr/>
          </p:nvCxnSpPr>
          <p:spPr>
            <a:xfrm>
              <a:off x="-43" y="30397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58" name="Google Shape;1158;p25"/>
            <p:cNvCxnSpPr/>
            <p:nvPr/>
          </p:nvCxnSpPr>
          <p:spPr>
            <a:xfrm>
              <a:off x="-43" y="33434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59" name="Google Shape;1159;p25"/>
            <p:cNvCxnSpPr/>
            <p:nvPr/>
          </p:nvCxnSpPr>
          <p:spPr>
            <a:xfrm>
              <a:off x="-43" y="36470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60" name="Google Shape;1160;p25"/>
            <p:cNvCxnSpPr/>
            <p:nvPr/>
          </p:nvCxnSpPr>
          <p:spPr>
            <a:xfrm>
              <a:off x="-43" y="39507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61" name="Google Shape;1161;p25"/>
            <p:cNvCxnSpPr/>
            <p:nvPr/>
          </p:nvCxnSpPr>
          <p:spPr>
            <a:xfrm>
              <a:off x="-43" y="42543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62" name="Google Shape;1162;p25"/>
            <p:cNvCxnSpPr/>
            <p:nvPr/>
          </p:nvCxnSpPr>
          <p:spPr>
            <a:xfrm>
              <a:off x="-43" y="45580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63" name="Google Shape;1163;p25"/>
            <p:cNvCxnSpPr/>
            <p:nvPr/>
          </p:nvCxnSpPr>
          <p:spPr>
            <a:xfrm>
              <a:off x="-43" y="48616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164" name="Google Shape;1164;p25"/>
          <p:cNvSpPr/>
          <p:nvPr/>
        </p:nvSpPr>
        <p:spPr>
          <a:xfrm>
            <a:off x="713250" y="1198475"/>
            <a:ext cx="7717500" cy="3593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5" name="Google Shape;1165;p25"/>
          <p:cNvSpPr txBox="1"/>
          <p:nvPr>
            <p:ph type="ctrTitle"/>
          </p:nvPr>
        </p:nvSpPr>
        <p:spPr>
          <a:xfrm>
            <a:off x="713250" y="446075"/>
            <a:ext cx="7717500" cy="537000"/>
          </a:xfrm>
          <a:prstGeom prst="rect">
            <a:avLst/>
          </a:prstGeom>
          <a:solidFill>
            <a:schemeClr val="dk2"/>
          </a:solidFill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3_1"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" name="Google Shape;1167;p26"/>
          <p:cNvGrpSpPr/>
          <p:nvPr/>
        </p:nvGrpSpPr>
        <p:grpSpPr>
          <a:xfrm>
            <a:off x="7" y="-38100"/>
            <a:ext cx="9144000" cy="5219700"/>
            <a:chOff x="-43" y="-76200"/>
            <a:chExt cx="9144000" cy="5219700"/>
          </a:xfrm>
        </p:grpSpPr>
        <p:cxnSp>
          <p:nvCxnSpPr>
            <p:cNvPr id="1168" name="Google Shape;1168;p26"/>
            <p:cNvCxnSpPr/>
            <p:nvPr/>
          </p:nvCxnSpPr>
          <p:spPr>
            <a:xfrm>
              <a:off x="21584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69" name="Google Shape;1169;p26"/>
            <p:cNvCxnSpPr/>
            <p:nvPr/>
          </p:nvCxnSpPr>
          <p:spPr>
            <a:xfrm>
              <a:off x="516147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0" name="Google Shape;1170;p26"/>
            <p:cNvCxnSpPr/>
            <p:nvPr/>
          </p:nvCxnSpPr>
          <p:spPr>
            <a:xfrm>
              <a:off x="81645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1" name="Google Shape;1171;p26"/>
            <p:cNvCxnSpPr/>
            <p:nvPr/>
          </p:nvCxnSpPr>
          <p:spPr>
            <a:xfrm>
              <a:off x="111675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2" name="Google Shape;1172;p26"/>
            <p:cNvCxnSpPr/>
            <p:nvPr/>
          </p:nvCxnSpPr>
          <p:spPr>
            <a:xfrm>
              <a:off x="141705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3" name="Google Shape;1173;p26"/>
            <p:cNvCxnSpPr/>
            <p:nvPr/>
          </p:nvCxnSpPr>
          <p:spPr>
            <a:xfrm>
              <a:off x="171736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4" name="Google Shape;1174;p26"/>
            <p:cNvCxnSpPr/>
            <p:nvPr/>
          </p:nvCxnSpPr>
          <p:spPr>
            <a:xfrm>
              <a:off x="201766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5" name="Google Shape;1175;p26"/>
            <p:cNvCxnSpPr/>
            <p:nvPr/>
          </p:nvCxnSpPr>
          <p:spPr>
            <a:xfrm>
              <a:off x="231796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6" name="Google Shape;1176;p26"/>
            <p:cNvCxnSpPr/>
            <p:nvPr/>
          </p:nvCxnSpPr>
          <p:spPr>
            <a:xfrm>
              <a:off x="261827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7" name="Google Shape;1177;p26"/>
            <p:cNvCxnSpPr/>
            <p:nvPr/>
          </p:nvCxnSpPr>
          <p:spPr>
            <a:xfrm>
              <a:off x="291857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8" name="Google Shape;1178;p26"/>
            <p:cNvCxnSpPr/>
            <p:nvPr/>
          </p:nvCxnSpPr>
          <p:spPr>
            <a:xfrm>
              <a:off x="321887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9" name="Google Shape;1179;p26"/>
            <p:cNvCxnSpPr/>
            <p:nvPr/>
          </p:nvCxnSpPr>
          <p:spPr>
            <a:xfrm>
              <a:off x="351918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80" name="Google Shape;1180;p26"/>
            <p:cNvCxnSpPr/>
            <p:nvPr/>
          </p:nvCxnSpPr>
          <p:spPr>
            <a:xfrm>
              <a:off x="381948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81" name="Google Shape;1181;p26"/>
            <p:cNvCxnSpPr/>
            <p:nvPr/>
          </p:nvCxnSpPr>
          <p:spPr>
            <a:xfrm>
              <a:off x="411978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82" name="Google Shape;1182;p26"/>
            <p:cNvCxnSpPr/>
            <p:nvPr/>
          </p:nvCxnSpPr>
          <p:spPr>
            <a:xfrm>
              <a:off x="442009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83" name="Google Shape;1183;p26"/>
            <p:cNvCxnSpPr/>
            <p:nvPr/>
          </p:nvCxnSpPr>
          <p:spPr>
            <a:xfrm>
              <a:off x="472039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84" name="Google Shape;1184;p26"/>
            <p:cNvCxnSpPr/>
            <p:nvPr/>
          </p:nvCxnSpPr>
          <p:spPr>
            <a:xfrm>
              <a:off x="502069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85" name="Google Shape;1185;p26"/>
            <p:cNvCxnSpPr/>
            <p:nvPr/>
          </p:nvCxnSpPr>
          <p:spPr>
            <a:xfrm>
              <a:off x="532100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86" name="Google Shape;1186;p26"/>
            <p:cNvCxnSpPr/>
            <p:nvPr/>
          </p:nvCxnSpPr>
          <p:spPr>
            <a:xfrm>
              <a:off x="562130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87" name="Google Shape;1187;p26"/>
            <p:cNvCxnSpPr/>
            <p:nvPr/>
          </p:nvCxnSpPr>
          <p:spPr>
            <a:xfrm>
              <a:off x="592160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88" name="Google Shape;1188;p26"/>
            <p:cNvCxnSpPr/>
            <p:nvPr/>
          </p:nvCxnSpPr>
          <p:spPr>
            <a:xfrm>
              <a:off x="622191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89" name="Google Shape;1189;p26"/>
            <p:cNvCxnSpPr/>
            <p:nvPr/>
          </p:nvCxnSpPr>
          <p:spPr>
            <a:xfrm>
              <a:off x="652221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90" name="Google Shape;1190;p26"/>
            <p:cNvCxnSpPr/>
            <p:nvPr/>
          </p:nvCxnSpPr>
          <p:spPr>
            <a:xfrm>
              <a:off x="682252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91" name="Google Shape;1191;p26"/>
            <p:cNvCxnSpPr/>
            <p:nvPr/>
          </p:nvCxnSpPr>
          <p:spPr>
            <a:xfrm>
              <a:off x="712282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92" name="Google Shape;1192;p26"/>
            <p:cNvCxnSpPr/>
            <p:nvPr/>
          </p:nvCxnSpPr>
          <p:spPr>
            <a:xfrm>
              <a:off x="742312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93" name="Google Shape;1193;p26"/>
            <p:cNvCxnSpPr/>
            <p:nvPr/>
          </p:nvCxnSpPr>
          <p:spPr>
            <a:xfrm>
              <a:off x="772343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94" name="Google Shape;1194;p26"/>
            <p:cNvCxnSpPr/>
            <p:nvPr/>
          </p:nvCxnSpPr>
          <p:spPr>
            <a:xfrm>
              <a:off x="802373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95" name="Google Shape;1195;p26"/>
            <p:cNvCxnSpPr/>
            <p:nvPr/>
          </p:nvCxnSpPr>
          <p:spPr>
            <a:xfrm>
              <a:off x="8324037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96" name="Google Shape;1196;p26"/>
            <p:cNvCxnSpPr/>
            <p:nvPr/>
          </p:nvCxnSpPr>
          <p:spPr>
            <a:xfrm>
              <a:off x="862434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97" name="Google Shape;1197;p26"/>
            <p:cNvCxnSpPr/>
            <p:nvPr/>
          </p:nvCxnSpPr>
          <p:spPr>
            <a:xfrm>
              <a:off x="892464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98" name="Google Shape;1198;p26"/>
            <p:cNvCxnSpPr/>
            <p:nvPr/>
          </p:nvCxnSpPr>
          <p:spPr>
            <a:xfrm>
              <a:off x="-43" y="3069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99" name="Google Shape;1199;p26"/>
            <p:cNvCxnSpPr/>
            <p:nvPr/>
          </p:nvCxnSpPr>
          <p:spPr>
            <a:xfrm>
              <a:off x="-43" y="6105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00" name="Google Shape;1200;p26"/>
            <p:cNvCxnSpPr/>
            <p:nvPr/>
          </p:nvCxnSpPr>
          <p:spPr>
            <a:xfrm>
              <a:off x="-43" y="9142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01" name="Google Shape;1201;p26"/>
            <p:cNvCxnSpPr/>
            <p:nvPr/>
          </p:nvCxnSpPr>
          <p:spPr>
            <a:xfrm>
              <a:off x="-43" y="12178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02" name="Google Shape;1202;p26"/>
            <p:cNvCxnSpPr/>
            <p:nvPr/>
          </p:nvCxnSpPr>
          <p:spPr>
            <a:xfrm>
              <a:off x="-43" y="15215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03" name="Google Shape;1203;p26"/>
            <p:cNvCxnSpPr/>
            <p:nvPr/>
          </p:nvCxnSpPr>
          <p:spPr>
            <a:xfrm>
              <a:off x="-43" y="18251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04" name="Google Shape;1204;p26"/>
            <p:cNvCxnSpPr/>
            <p:nvPr/>
          </p:nvCxnSpPr>
          <p:spPr>
            <a:xfrm>
              <a:off x="-43" y="21288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05" name="Google Shape;1205;p26"/>
            <p:cNvCxnSpPr/>
            <p:nvPr/>
          </p:nvCxnSpPr>
          <p:spPr>
            <a:xfrm>
              <a:off x="-43" y="24324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06" name="Google Shape;1206;p26"/>
            <p:cNvCxnSpPr/>
            <p:nvPr/>
          </p:nvCxnSpPr>
          <p:spPr>
            <a:xfrm>
              <a:off x="-43" y="27361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07" name="Google Shape;1207;p26"/>
            <p:cNvCxnSpPr/>
            <p:nvPr/>
          </p:nvCxnSpPr>
          <p:spPr>
            <a:xfrm>
              <a:off x="-43" y="30397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08" name="Google Shape;1208;p26"/>
            <p:cNvCxnSpPr/>
            <p:nvPr/>
          </p:nvCxnSpPr>
          <p:spPr>
            <a:xfrm>
              <a:off x="-43" y="33434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09" name="Google Shape;1209;p26"/>
            <p:cNvCxnSpPr/>
            <p:nvPr/>
          </p:nvCxnSpPr>
          <p:spPr>
            <a:xfrm>
              <a:off x="-43" y="36470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10" name="Google Shape;1210;p26"/>
            <p:cNvCxnSpPr/>
            <p:nvPr/>
          </p:nvCxnSpPr>
          <p:spPr>
            <a:xfrm>
              <a:off x="-43" y="39507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11" name="Google Shape;1211;p26"/>
            <p:cNvCxnSpPr/>
            <p:nvPr/>
          </p:nvCxnSpPr>
          <p:spPr>
            <a:xfrm>
              <a:off x="-43" y="42543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12" name="Google Shape;1212;p26"/>
            <p:cNvCxnSpPr/>
            <p:nvPr/>
          </p:nvCxnSpPr>
          <p:spPr>
            <a:xfrm>
              <a:off x="-43" y="45580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13" name="Google Shape;1213;p26"/>
            <p:cNvCxnSpPr/>
            <p:nvPr/>
          </p:nvCxnSpPr>
          <p:spPr>
            <a:xfrm>
              <a:off x="-43" y="48616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214" name="Google Shape;1214;p26"/>
          <p:cNvSpPr/>
          <p:nvPr/>
        </p:nvSpPr>
        <p:spPr>
          <a:xfrm>
            <a:off x="713250" y="1198475"/>
            <a:ext cx="7717500" cy="3593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5" name="Google Shape;1215;p26"/>
          <p:cNvSpPr txBox="1"/>
          <p:nvPr>
            <p:ph idx="1" type="subTitle"/>
          </p:nvPr>
        </p:nvSpPr>
        <p:spPr>
          <a:xfrm>
            <a:off x="923119" y="3957975"/>
            <a:ext cx="1791300" cy="518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6" name="Google Shape;1216;p26"/>
          <p:cNvSpPr txBox="1"/>
          <p:nvPr>
            <p:ph hasCustomPrompt="1" type="title"/>
          </p:nvPr>
        </p:nvSpPr>
        <p:spPr>
          <a:xfrm>
            <a:off x="923119" y="3052225"/>
            <a:ext cx="1791300" cy="590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17" name="Google Shape;1217;p26"/>
          <p:cNvSpPr txBox="1"/>
          <p:nvPr>
            <p:ph idx="2" type="subTitle"/>
          </p:nvPr>
        </p:nvSpPr>
        <p:spPr>
          <a:xfrm>
            <a:off x="2835121" y="3957960"/>
            <a:ext cx="1791300" cy="518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8" name="Google Shape;1218;p26"/>
          <p:cNvSpPr txBox="1"/>
          <p:nvPr>
            <p:ph hasCustomPrompt="1" idx="3" type="title"/>
          </p:nvPr>
        </p:nvSpPr>
        <p:spPr>
          <a:xfrm>
            <a:off x="2835121" y="3052225"/>
            <a:ext cx="1791300" cy="590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19" name="Google Shape;1219;p26"/>
          <p:cNvSpPr txBox="1"/>
          <p:nvPr>
            <p:ph idx="4" type="subTitle"/>
          </p:nvPr>
        </p:nvSpPr>
        <p:spPr>
          <a:xfrm>
            <a:off x="4747122" y="3957975"/>
            <a:ext cx="1791300" cy="518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0" name="Google Shape;1220;p26"/>
          <p:cNvSpPr txBox="1"/>
          <p:nvPr>
            <p:ph hasCustomPrompt="1" idx="5" type="title"/>
          </p:nvPr>
        </p:nvSpPr>
        <p:spPr>
          <a:xfrm>
            <a:off x="4747122" y="3052225"/>
            <a:ext cx="1791300" cy="590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21" name="Google Shape;1221;p26"/>
          <p:cNvSpPr txBox="1"/>
          <p:nvPr>
            <p:ph idx="6" type="subTitle"/>
          </p:nvPr>
        </p:nvSpPr>
        <p:spPr>
          <a:xfrm>
            <a:off x="923119" y="3623545"/>
            <a:ext cx="1791300" cy="4560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222" name="Google Shape;1222;p26"/>
          <p:cNvSpPr txBox="1"/>
          <p:nvPr>
            <p:ph idx="7" type="subTitle"/>
          </p:nvPr>
        </p:nvSpPr>
        <p:spPr>
          <a:xfrm>
            <a:off x="2835121" y="3622722"/>
            <a:ext cx="1791300" cy="4560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223" name="Google Shape;1223;p26"/>
          <p:cNvSpPr txBox="1"/>
          <p:nvPr>
            <p:ph idx="8" type="subTitle"/>
          </p:nvPr>
        </p:nvSpPr>
        <p:spPr>
          <a:xfrm>
            <a:off x="4747122" y="3623546"/>
            <a:ext cx="1791300" cy="4560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224" name="Google Shape;1224;p26"/>
          <p:cNvSpPr txBox="1"/>
          <p:nvPr>
            <p:ph idx="9" type="ctrTitle"/>
          </p:nvPr>
        </p:nvSpPr>
        <p:spPr>
          <a:xfrm>
            <a:off x="713250" y="446075"/>
            <a:ext cx="7717500" cy="537000"/>
          </a:xfrm>
          <a:prstGeom prst="rect">
            <a:avLst/>
          </a:prstGeom>
          <a:solidFill>
            <a:schemeClr val="dk2"/>
          </a:solidFill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6"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6" name="Google Shape;1226;p27"/>
          <p:cNvGrpSpPr/>
          <p:nvPr/>
        </p:nvGrpSpPr>
        <p:grpSpPr>
          <a:xfrm>
            <a:off x="7" y="-38100"/>
            <a:ext cx="9144000" cy="5219700"/>
            <a:chOff x="-43" y="-76200"/>
            <a:chExt cx="9144000" cy="5219700"/>
          </a:xfrm>
        </p:grpSpPr>
        <p:cxnSp>
          <p:nvCxnSpPr>
            <p:cNvPr id="1227" name="Google Shape;1227;p27"/>
            <p:cNvCxnSpPr/>
            <p:nvPr/>
          </p:nvCxnSpPr>
          <p:spPr>
            <a:xfrm>
              <a:off x="21584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28" name="Google Shape;1228;p27"/>
            <p:cNvCxnSpPr/>
            <p:nvPr/>
          </p:nvCxnSpPr>
          <p:spPr>
            <a:xfrm>
              <a:off x="516147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29" name="Google Shape;1229;p27"/>
            <p:cNvCxnSpPr/>
            <p:nvPr/>
          </p:nvCxnSpPr>
          <p:spPr>
            <a:xfrm>
              <a:off x="81645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30" name="Google Shape;1230;p27"/>
            <p:cNvCxnSpPr/>
            <p:nvPr/>
          </p:nvCxnSpPr>
          <p:spPr>
            <a:xfrm>
              <a:off x="111675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31" name="Google Shape;1231;p27"/>
            <p:cNvCxnSpPr/>
            <p:nvPr/>
          </p:nvCxnSpPr>
          <p:spPr>
            <a:xfrm>
              <a:off x="141705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32" name="Google Shape;1232;p27"/>
            <p:cNvCxnSpPr/>
            <p:nvPr/>
          </p:nvCxnSpPr>
          <p:spPr>
            <a:xfrm>
              <a:off x="171736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33" name="Google Shape;1233;p27"/>
            <p:cNvCxnSpPr/>
            <p:nvPr/>
          </p:nvCxnSpPr>
          <p:spPr>
            <a:xfrm>
              <a:off x="201766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34" name="Google Shape;1234;p27"/>
            <p:cNvCxnSpPr/>
            <p:nvPr/>
          </p:nvCxnSpPr>
          <p:spPr>
            <a:xfrm>
              <a:off x="231796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35" name="Google Shape;1235;p27"/>
            <p:cNvCxnSpPr/>
            <p:nvPr/>
          </p:nvCxnSpPr>
          <p:spPr>
            <a:xfrm>
              <a:off x="261827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36" name="Google Shape;1236;p27"/>
            <p:cNvCxnSpPr/>
            <p:nvPr/>
          </p:nvCxnSpPr>
          <p:spPr>
            <a:xfrm>
              <a:off x="291857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37" name="Google Shape;1237;p27"/>
            <p:cNvCxnSpPr/>
            <p:nvPr/>
          </p:nvCxnSpPr>
          <p:spPr>
            <a:xfrm>
              <a:off x="321887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38" name="Google Shape;1238;p27"/>
            <p:cNvCxnSpPr/>
            <p:nvPr/>
          </p:nvCxnSpPr>
          <p:spPr>
            <a:xfrm>
              <a:off x="351918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39" name="Google Shape;1239;p27"/>
            <p:cNvCxnSpPr/>
            <p:nvPr/>
          </p:nvCxnSpPr>
          <p:spPr>
            <a:xfrm>
              <a:off x="381948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40" name="Google Shape;1240;p27"/>
            <p:cNvCxnSpPr/>
            <p:nvPr/>
          </p:nvCxnSpPr>
          <p:spPr>
            <a:xfrm>
              <a:off x="411978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41" name="Google Shape;1241;p27"/>
            <p:cNvCxnSpPr/>
            <p:nvPr/>
          </p:nvCxnSpPr>
          <p:spPr>
            <a:xfrm>
              <a:off x="442009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42" name="Google Shape;1242;p27"/>
            <p:cNvCxnSpPr/>
            <p:nvPr/>
          </p:nvCxnSpPr>
          <p:spPr>
            <a:xfrm>
              <a:off x="472039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43" name="Google Shape;1243;p27"/>
            <p:cNvCxnSpPr/>
            <p:nvPr/>
          </p:nvCxnSpPr>
          <p:spPr>
            <a:xfrm>
              <a:off x="502069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44" name="Google Shape;1244;p27"/>
            <p:cNvCxnSpPr/>
            <p:nvPr/>
          </p:nvCxnSpPr>
          <p:spPr>
            <a:xfrm>
              <a:off x="532100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45" name="Google Shape;1245;p27"/>
            <p:cNvCxnSpPr/>
            <p:nvPr/>
          </p:nvCxnSpPr>
          <p:spPr>
            <a:xfrm>
              <a:off x="562130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46" name="Google Shape;1246;p27"/>
            <p:cNvCxnSpPr/>
            <p:nvPr/>
          </p:nvCxnSpPr>
          <p:spPr>
            <a:xfrm>
              <a:off x="592160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47" name="Google Shape;1247;p27"/>
            <p:cNvCxnSpPr/>
            <p:nvPr/>
          </p:nvCxnSpPr>
          <p:spPr>
            <a:xfrm>
              <a:off x="622191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48" name="Google Shape;1248;p27"/>
            <p:cNvCxnSpPr/>
            <p:nvPr/>
          </p:nvCxnSpPr>
          <p:spPr>
            <a:xfrm>
              <a:off x="652221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49" name="Google Shape;1249;p27"/>
            <p:cNvCxnSpPr/>
            <p:nvPr/>
          </p:nvCxnSpPr>
          <p:spPr>
            <a:xfrm>
              <a:off x="682252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50" name="Google Shape;1250;p27"/>
            <p:cNvCxnSpPr/>
            <p:nvPr/>
          </p:nvCxnSpPr>
          <p:spPr>
            <a:xfrm>
              <a:off x="712282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51" name="Google Shape;1251;p27"/>
            <p:cNvCxnSpPr/>
            <p:nvPr/>
          </p:nvCxnSpPr>
          <p:spPr>
            <a:xfrm>
              <a:off x="742312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52" name="Google Shape;1252;p27"/>
            <p:cNvCxnSpPr/>
            <p:nvPr/>
          </p:nvCxnSpPr>
          <p:spPr>
            <a:xfrm>
              <a:off x="772343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53" name="Google Shape;1253;p27"/>
            <p:cNvCxnSpPr/>
            <p:nvPr/>
          </p:nvCxnSpPr>
          <p:spPr>
            <a:xfrm>
              <a:off x="802373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54" name="Google Shape;1254;p27"/>
            <p:cNvCxnSpPr/>
            <p:nvPr/>
          </p:nvCxnSpPr>
          <p:spPr>
            <a:xfrm>
              <a:off x="8324037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55" name="Google Shape;1255;p27"/>
            <p:cNvCxnSpPr/>
            <p:nvPr/>
          </p:nvCxnSpPr>
          <p:spPr>
            <a:xfrm>
              <a:off x="862434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56" name="Google Shape;1256;p27"/>
            <p:cNvCxnSpPr/>
            <p:nvPr/>
          </p:nvCxnSpPr>
          <p:spPr>
            <a:xfrm>
              <a:off x="892464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57" name="Google Shape;1257;p27"/>
            <p:cNvCxnSpPr/>
            <p:nvPr/>
          </p:nvCxnSpPr>
          <p:spPr>
            <a:xfrm>
              <a:off x="-43" y="3069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58" name="Google Shape;1258;p27"/>
            <p:cNvCxnSpPr/>
            <p:nvPr/>
          </p:nvCxnSpPr>
          <p:spPr>
            <a:xfrm>
              <a:off x="-43" y="6105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59" name="Google Shape;1259;p27"/>
            <p:cNvCxnSpPr/>
            <p:nvPr/>
          </p:nvCxnSpPr>
          <p:spPr>
            <a:xfrm>
              <a:off x="-43" y="9142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0" name="Google Shape;1260;p27"/>
            <p:cNvCxnSpPr/>
            <p:nvPr/>
          </p:nvCxnSpPr>
          <p:spPr>
            <a:xfrm>
              <a:off x="-43" y="12178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1" name="Google Shape;1261;p27"/>
            <p:cNvCxnSpPr/>
            <p:nvPr/>
          </p:nvCxnSpPr>
          <p:spPr>
            <a:xfrm>
              <a:off x="-43" y="15215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2" name="Google Shape;1262;p27"/>
            <p:cNvCxnSpPr/>
            <p:nvPr/>
          </p:nvCxnSpPr>
          <p:spPr>
            <a:xfrm>
              <a:off x="-43" y="18251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3" name="Google Shape;1263;p27"/>
            <p:cNvCxnSpPr/>
            <p:nvPr/>
          </p:nvCxnSpPr>
          <p:spPr>
            <a:xfrm>
              <a:off x="-43" y="21288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4" name="Google Shape;1264;p27"/>
            <p:cNvCxnSpPr/>
            <p:nvPr/>
          </p:nvCxnSpPr>
          <p:spPr>
            <a:xfrm>
              <a:off x="-43" y="24324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5" name="Google Shape;1265;p27"/>
            <p:cNvCxnSpPr/>
            <p:nvPr/>
          </p:nvCxnSpPr>
          <p:spPr>
            <a:xfrm>
              <a:off x="-43" y="27361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6" name="Google Shape;1266;p27"/>
            <p:cNvCxnSpPr/>
            <p:nvPr/>
          </p:nvCxnSpPr>
          <p:spPr>
            <a:xfrm>
              <a:off x="-43" y="30397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7" name="Google Shape;1267;p27"/>
            <p:cNvCxnSpPr/>
            <p:nvPr/>
          </p:nvCxnSpPr>
          <p:spPr>
            <a:xfrm>
              <a:off x="-43" y="33434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8" name="Google Shape;1268;p27"/>
            <p:cNvCxnSpPr/>
            <p:nvPr/>
          </p:nvCxnSpPr>
          <p:spPr>
            <a:xfrm>
              <a:off x="-43" y="36470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9" name="Google Shape;1269;p27"/>
            <p:cNvCxnSpPr/>
            <p:nvPr/>
          </p:nvCxnSpPr>
          <p:spPr>
            <a:xfrm>
              <a:off x="-43" y="39507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70" name="Google Shape;1270;p27"/>
            <p:cNvCxnSpPr/>
            <p:nvPr/>
          </p:nvCxnSpPr>
          <p:spPr>
            <a:xfrm>
              <a:off x="-43" y="42543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71" name="Google Shape;1271;p27"/>
            <p:cNvCxnSpPr/>
            <p:nvPr/>
          </p:nvCxnSpPr>
          <p:spPr>
            <a:xfrm>
              <a:off x="-43" y="45580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72" name="Google Shape;1272;p27"/>
            <p:cNvCxnSpPr/>
            <p:nvPr/>
          </p:nvCxnSpPr>
          <p:spPr>
            <a:xfrm>
              <a:off x="-43" y="48616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273" name="Google Shape;1273;p27"/>
          <p:cNvSpPr txBox="1"/>
          <p:nvPr/>
        </p:nvSpPr>
        <p:spPr>
          <a:xfrm>
            <a:off x="715625" y="3825650"/>
            <a:ext cx="3223200" cy="78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</a:t>
            </a: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This presentation template was created by </a:t>
            </a:r>
            <a:r>
              <a:rPr b="1" lang="en" sz="1100">
                <a:solidFill>
                  <a:schemeClr val="hlink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/>
              </a:rPr>
              <a:t>Slidesgo</a:t>
            </a: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b="1" lang="en" sz="1100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b="1" lang="en" sz="1100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74" name="Google Shape;1274;p27"/>
          <p:cNvSpPr txBox="1"/>
          <p:nvPr>
            <p:ph type="ctrTitle"/>
          </p:nvPr>
        </p:nvSpPr>
        <p:spPr>
          <a:xfrm>
            <a:off x="4375690" y="851375"/>
            <a:ext cx="3577800" cy="78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Londrina Solid"/>
              <a:buNone/>
              <a:defRPr sz="5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Londrina Solid"/>
              <a:buNone/>
              <a:defRPr sz="5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Londrina Solid"/>
              <a:buNone/>
              <a:defRPr sz="5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Londrina Solid"/>
              <a:buNone/>
              <a:defRPr sz="5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Londrina Solid"/>
              <a:buNone/>
              <a:defRPr sz="5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Londrina Solid"/>
              <a:buNone/>
              <a:defRPr sz="5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Londrina Solid"/>
              <a:buNone/>
              <a:defRPr sz="5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Londrina Solid"/>
              <a:buNone/>
              <a:defRPr sz="5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/>
        </p:txBody>
      </p:sp>
      <p:sp>
        <p:nvSpPr>
          <p:cNvPr id="1275" name="Google Shape;1275;p27"/>
          <p:cNvSpPr txBox="1"/>
          <p:nvPr>
            <p:ph idx="1" type="subTitle"/>
          </p:nvPr>
        </p:nvSpPr>
        <p:spPr>
          <a:xfrm>
            <a:off x="4375690" y="1683875"/>
            <a:ext cx="3577800" cy="12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Black"/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7"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7" name="Google Shape;1277;p28"/>
          <p:cNvGrpSpPr/>
          <p:nvPr/>
        </p:nvGrpSpPr>
        <p:grpSpPr>
          <a:xfrm>
            <a:off x="7" y="-38100"/>
            <a:ext cx="9144000" cy="5219700"/>
            <a:chOff x="-43" y="-76200"/>
            <a:chExt cx="9144000" cy="5219700"/>
          </a:xfrm>
        </p:grpSpPr>
        <p:cxnSp>
          <p:nvCxnSpPr>
            <p:cNvPr id="1278" name="Google Shape;1278;p28"/>
            <p:cNvCxnSpPr/>
            <p:nvPr/>
          </p:nvCxnSpPr>
          <p:spPr>
            <a:xfrm>
              <a:off x="21584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79" name="Google Shape;1279;p28"/>
            <p:cNvCxnSpPr/>
            <p:nvPr/>
          </p:nvCxnSpPr>
          <p:spPr>
            <a:xfrm>
              <a:off x="516147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80" name="Google Shape;1280;p28"/>
            <p:cNvCxnSpPr/>
            <p:nvPr/>
          </p:nvCxnSpPr>
          <p:spPr>
            <a:xfrm>
              <a:off x="81645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81" name="Google Shape;1281;p28"/>
            <p:cNvCxnSpPr/>
            <p:nvPr/>
          </p:nvCxnSpPr>
          <p:spPr>
            <a:xfrm>
              <a:off x="111675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82" name="Google Shape;1282;p28"/>
            <p:cNvCxnSpPr/>
            <p:nvPr/>
          </p:nvCxnSpPr>
          <p:spPr>
            <a:xfrm>
              <a:off x="141705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83" name="Google Shape;1283;p28"/>
            <p:cNvCxnSpPr/>
            <p:nvPr/>
          </p:nvCxnSpPr>
          <p:spPr>
            <a:xfrm>
              <a:off x="171736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84" name="Google Shape;1284;p28"/>
            <p:cNvCxnSpPr/>
            <p:nvPr/>
          </p:nvCxnSpPr>
          <p:spPr>
            <a:xfrm>
              <a:off x="201766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85" name="Google Shape;1285;p28"/>
            <p:cNvCxnSpPr/>
            <p:nvPr/>
          </p:nvCxnSpPr>
          <p:spPr>
            <a:xfrm>
              <a:off x="231796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86" name="Google Shape;1286;p28"/>
            <p:cNvCxnSpPr/>
            <p:nvPr/>
          </p:nvCxnSpPr>
          <p:spPr>
            <a:xfrm>
              <a:off x="261827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87" name="Google Shape;1287;p28"/>
            <p:cNvCxnSpPr/>
            <p:nvPr/>
          </p:nvCxnSpPr>
          <p:spPr>
            <a:xfrm>
              <a:off x="291857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88" name="Google Shape;1288;p28"/>
            <p:cNvCxnSpPr/>
            <p:nvPr/>
          </p:nvCxnSpPr>
          <p:spPr>
            <a:xfrm>
              <a:off x="321887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89" name="Google Shape;1289;p28"/>
            <p:cNvCxnSpPr/>
            <p:nvPr/>
          </p:nvCxnSpPr>
          <p:spPr>
            <a:xfrm>
              <a:off x="351918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90" name="Google Shape;1290;p28"/>
            <p:cNvCxnSpPr/>
            <p:nvPr/>
          </p:nvCxnSpPr>
          <p:spPr>
            <a:xfrm>
              <a:off x="381948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91" name="Google Shape;1291;p28"/>
            <p:cNvCxnSpPr/>
            <p:nvPr/>
          </p:nvCxnSpPr>
          <p:spPr>
            <a:xfrm>
              <a:off x="411978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92" name="Google Shape;1292;p28"/>
            <p:cNvCxnSpPr/>
            <p:nvPr/>
          </p:nvCxnSpPr>
          <p:spPr>
            <a:xfrm>
              <a:off x="442009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93" name="Google Shape;1293;p28"/>
            <p:cNvCxnSpPr/>
            <p:nvPr/>
          </p:nvCxnSpPr>
          <p:spPr>
            <a:xfrm>
              <a:off x="472039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94" name="Google Shape;1294;p28"/>
            <p:cNvCxnSpPr/>
            <p:nvPr/>
          </p:nvCxnSpPr>
          <p:spPr>
            <a:xfrm>
              <a:off x="502069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95" name="Google Shape;1295;p28"/>
            <p:cNvCxnSpPr/>
            <p:nvPr/>
          </p:nvCxnSpPr>
          <p:spPr>
            <a:xfrm>
              <a:off x="532100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96" name="Google Shape;1296;p28"/>
            <p:cNvCxnSpPr/>
            <p:nvPr/>
          </p:nvCxnSpPr>
          <p:spPr>
            <a:xfrm>
              <a:off x="562130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97" name="Google Shape;1297;p28"/>
            <p:cNvCxnSpPr/>
            <p:nvPr/>
          </p:nvCxnSpPr>
          <p:spPr>
            <a:xfrm>
              <a:off x="592160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98" name="Google Shape;1298;p28"/>
            <p:cNvCxnSpPr/>
            <p:nvPr/>
          </p:nvCxnSpPr>
          <p:spPr>
            <a:xfrm>
              <a:off x="622191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99" name="Google Shape;1299;p28"/>
            <p:cNvCxnSpPr/>
            <p:nvPr/>
          </p:nvCxnSpPr>
          <p:spPr>
            <a:xfrm>
              <a:off x="652221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00" name="Google Shape;1300;p28"/>
            <p:cNvCxnSpPr/>
            <p:nvPr/>
          </p:nvCxnSpPr>
          <p:spPr>
            <a:xfrm>
              <a:off x="682252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01" name="Google Shape;1301;p28"/>
            <p:cNvCxnSpPr/>
            <p:nvPr/>
          </p:nvCxnSpPr>
          <p:spPr>
            <a:xfrm>
              <a:off x="712282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02" name="Google Shape;1302;p28"/>
            <p:cNvCxnSpPr/>
            <p:nvPr/>
          </p:nvCxnSpPr>
          <p:spPr>
            <a:xfrm>
              <a:off x="742312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03" name="Google Shape;1303;p28"/>
            <p:cNvCxnSpPr/>
            <p:nvPr/>
          </p:nvCxnSpPr>
          <p:spPr>
            <a:xfrm>
              <a:off x="772343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04" name="Google Shape;1304;p28"/>
            <p:cNvCxnSpPr/>
            <p:nvPr/>
          </p:nvCxnSpPr>
          <p:spPr>
            <a:xfrm>
              <a:off x="802373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05" name="Google Shape;1305;p28"/>
            <p:cNvCxnSpPr/>
            <p:nvPr/>
          </p:nvCxnSpPr>
          <p:spPr>
            <a:xfrm>
              <a:off x="8324037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06" name="Google Shape;1306;p28"/>
            <p:cNvCxnSpPr/>
            <p:nvPr/>
          </p:nvCxnSpPr>
          <p:spPr>
            <a:xfrm>
              <a:off x="862434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07" name="Google Shape;1307;p28"/>
            <p:cNvCxnSpPr/>
            <p:nvPr/>
          </p:nvCxnSpPr>
          <p:spPr>
            <a:xfrm>
              <a:off x="892464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08" name="Google Shape;1308;p28"/>
            <p:cNvCxnSpPr/>
            <p:nvPr/>
          </p:nvCxnSpPr>
          <p:spPr>
            <a:xfrm>
              <a:off x="-43" y="3069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09" name="Google Shape;1309;p28"/>
            <p:cNvCxnSpPr/>
            <p:nvPr/>
          </p:nvCxnSpPr>
          <p:spPr>
            <a:xfrm>
              <a:off x="-43" y="6105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10" name="Google Shape;1310;p28"/>
            <p:cNvCxnSpPr/>
            <p:nvPr/>
          </p:nvCxnSpPr>
          <p:spPr>
            <a:xfrm>
              <a:off x="-43" y="9142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11" name="Google Shape;1311;p28"/>
            <p:cNvCxnSpPr/>
            <p:nvPr/>
          </p:nvCxnSpPr>
          <p:spPr>
            <a:xfrm>
              <a:off x="-43" y="12178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12" name="Google Shape;1312;p28"/>
            <p:cNvCxnSpPr/>
            <p:nvPr/>
          </p:nvCxnSpPr>
          <p:spPr>
            <a:xfrm>
              <a:off x="-43" y="15215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13" name="Google Shape;1313;p28"/>
            <p:cNvCxnSpPr/>
            <p:nvPr/>
          </p:nvCxnSpPr>
          <p:spPr>
            <a:xfrm>
              <a:off x="-43" y="18251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14" name="Google Shape;1314;p28"/>
            <p:cNvCxnSpPr/>
            <p:nvPr/>
          </p:nvCxnSpPr>
          <p:spPr>
            <a:xfrm>
              <a:off x="-43" y="21288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15" name="Google Shape;1315;p28"/>
            <p:cNvCxnSpPr/>
            <p:nvPr/>
          </p:nvCxnSpPr>
          <p:spPr>
            <a:xfrm>
              <a:off x="-43" y="24324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16" name="Google Shape;1316;p28"/>
            <p:cNvCxnSpPr/>
            <p:nvPr/>
          </p:nvCxnSpPr>
          <p:spPr>
            <a:xfrm>
              <a:off x="-43" y="27361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17" name="Google Shape;1317;p28"/>
            <p:cNvCxnSpPr/>
            <p:nvPr/>
          </p:nvCxnSpPr>
          <p:spPr>
            <a:xfrm>
              <a:off x="-43" y="30397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18" name="Google Shape;1318;p28"/>
            <p:cNvCxnSpPr/>
            <p:nvPr/>
          </p:nvCxnSpPr>
          <p:spPr>
            <a:xfrm>
              <a:off x="-43" y="33434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19" name="Google Shape;1319;p28"/>
            <p:cNvCxnSpPr/>
            <p:nvPr/>
          </p:nvCxnSpPr>
          <p:spPr>
            <a:xfrm>
              <a:off x="-43" y="36470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20" name="Google Shape;1320;p28"/>
            <p:cNvCxnSpPr/>
            <p:nvPr/>
          </p:nvCxnSpPr>
          <p:spPr>
            <a:xfrm>
              <a:off x="-43" y="39507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21" name="Google Shape;1321;p28"/>
            <p:cNvCxnSpPr/>
            <p:nvPr/>
          </p:nvCxnSpPr>
          <p:spPr>
            <a:xfrm>
              <a:off x="-43" y="42543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22" name="Google Shape;1322;p28"/>
            <p:cNvCxnSpPr/>
            <p:nvPr/>
          </p:nvCxnSpPr>
          <p:spPr>
            <a:xfrm>
              <a:off x="-43" y="45580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23" name="Google Shape;1323;p28"/>
            <p:cNvCxnSpPr/>
            <p:nvPr/>
          </p:nvCxnSpPr>
          <p:spPr>
            <a:xfrm>
              <a:off x="-43" y="48616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324" name="Google Shape;1324;p28"/>
          <p:cNvSpPr/>
          <p:nvPr/>
        </p:nvSpPr>
        <p:spPr>
          <a:xfrm>
            <a:off x="715625" y="543200"/>
            <a:ext cx="7718100" cy="25302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25" name="Google Shape;1325;p28"/>
          <p:cNvGrpSpPr/>
          <p:nvPr/>
        </p:nvGrpSpPr>
        <p:grpSpPr>
          <a:xfrm>
            <a:off x="879258" y="402095"/>
            <a:ext cx="7385477" cy="511271"/>
            <a:chOff x="784421" y="402095"/>
            <a:chExt cx="7385477" cy="511271"/>
          </a:xfrm>
        </p:grpSpPr>
        <p:grpSp>
          <p:nvGrpSpPr>
            <p:cNvPr id="1326" name="Google Shape;1326;p28"/>
            <p:cNvGrpSpPr/>
            <p:nvPr/>
          </p:nvGrpSpPr>
          <p:grpSpPr>
            <a:xfrm>
              <a:off x="784421" y="402095"/>
              <a:ext cx="325269" cy="511271"/>
              <a:chOff x="1471100" y="1593200"/>
              <a:chExt cx="235600" cy="370325"/>
            </a:xfrm>
          </p:grpSpPr>
          <p:sp>
            <p:nvSpPr>
              <p:cNvPr id="1327" name="Google Shape;1327;p28"/>
              <p:cNvSpPr/>
              <p:nvPr/>
            </p:nvSpPr>
            <p:spPr>
              <a:xfrm>
                <a:off x="1542525" y="1881425"/>
                <a:ext cx="82100" cy="82100"/>
              </a:xfrm>
              <a:custGeom>
                <a:rect b="b" l="l" r="r" t="t"/>
                <a:pathLst>
                  <a:path extrusionOk="0" h="3284" w="3284">
                    <a:moveTo>
                      <a:pt x="0" y="1630"/>
                    </a:moveTo>
                    <a:cubicBezTo>
                      <a:pt x="0" y="2557"/>
                      <a:pt x="727" y="3284"/>
                      <a:pt x="1629" y="3284"/>
                    </a:cubicBezTo>
                    <a:lnTo>
                      <a:pt x="1629" y="3284"/>
                    </a:lnTo>
                    <a:cubicBezTo>
                      <a:pt x="2532" y="3284"/>
                      <a:pt x="3283" y="2557"/>
                      <a:pt x="3283" y="1630"/>
                    </a:cubicBezTo>
                    <a:lnTo>
                      <a:pt x="3283" y="1630"/>
                    </a:lnTo>
                    <a:cubicBezTo>
                      <a:pt x="3283" y="727"/>
                      <a:pt x="2532" y="1"/>
                      <a:pt x="1629" y="1"/>
                    </a:cubicBezTo>
                    <a:lnTo>
                      <a:pt x="1629" y="1"/>
                    </a:lnTo>
                    <a:cubicBezTo>
                      <a:pt x="727" y="1"/>
                      <a:pt x="0" y="727"/>
                      <a:pt x="0" y="1630"/>
                    </a:cubicBezTo>
                    <a:close/>
                  </a:path>
                </a:pathLst>
              </a:custGeom>
              <a:solidFill>
                <a:srgbClr val="434343">
                  <a:alpha val="608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8" name="Google Shape;1328;p28"/>
              <p:cNvSpPr/>
              <p:nvPr/>
            </p:nvSpPr>
            <p:spPr>
              <a:xfrm>
                <a:off x="1593275" y="1593200"/>
                <a:ext cx="113425" cy="339000"/>
              </a:xfrm>
              <a:custGeom>
                <a:rect b="b" l="l" r="r" t="t"/>
                <a:pathLst>
                  <a:path extrusionOk="0" h="13560" w="4537">
                    <a:moveTo>
                      <a:pt x="0" y="326"/>
                    </a:moveTo>
                    <a:cubicBezTo>
                      <a:pt x="1003" y="903"/>
                      <a:pt x="1805" y="2181"/>
                      <a:pt x="2231" y="3835"/>
                    </a:cubicBezTo>
                    <a:lnTo>
                      <a:pt x="2231" y="3835"/>
                    </a:lnTo>
                    <a:lnTo>
                      <a:pt x="4537" y="3835"/>
                    </a:lnTo>
                    <a:cubicBezTo>
                      <a:pt x="3935" y="1555"/>
                      <a:pt x="2657" y="1"/>
                      <a:pt x="1153" y="1"/>
                    </a:cubicBezTo>
                    <a:lnTo>
                      <a:pt x="1153" y="1"/>
                    </a:lnTo>
                    <a:cubicBezTo>
                      <a:pt x="752" y="1"/>
                      <a:pt x="376" y="126"/>
                      <a:pt x="0" y="326"/>
                    </a:cubicBezTo>
                    <a:close/>
                    <a:moveTo>
                      <a:pt x="0" y="13234"/>
                    </a:moveTo>
                    <a:cubicBezTo>
                      <a:pt x="376" y="13434"/>
                      <a:pt x="752" y="13560"/>
                      <a:pt x="1153" y="13560"/>
                    </a:cubicBezTo>
                    <a:lnTo>
                      <a:pt x="1153" y="13560"/>
                    </a:lnTo>
                    <a:cubicBezTo>
                      <a:pt x="1178" y="13560"/>
                      <a:pt x="1178" y="13560"/>
                      <a:pt x="1203" y="13560"/>
                    </a:cubicBezTo>
                    <a:lnTo>
                      <a:pt x="1203" y="13560"/>
                    </a:lnTo>
                    <a:cubicBezTo>
                      <a:pt x="1228" y="13434"/>
                      <a:pt x="1253" y="13309"/>
                      <a:pt x="1253" y="13159"/>
                    </a:cubicBezTo>
                    <a:lnTo>
                      <a:pt x="1253" y="13159"/>
                    </a:lnTo>
                    <a:cubicBezTo>
                      <a:pt x="1253" y="12858"/>
                      <a:pt x="1153" y="12557"/>
                      <a:pt x="1028" y="12332"/>
                    </a:cubicBezTo>
                    <a:lnTo>
                      <a:pt x="1028" y="12332"/>
                    </a:lnTo>
                    <a:cubicBezTo>
                      <a:pt x="702" y="12707"/>
                      <a:pt x="376" y="13008"/>
                      <a:pt x="0" y="132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9" name="Google Shape;1329;p28"/>
              <p:cNvSpPr/>
              <p:nvPr/>
            </p:nvSpPr>
            <p:spPr>
              <a:xfrm>
                <a:off x="1471100" y="1593200"/>
                <a:ext cx="151025" cy="339000"/>
              </a:xfrm>
              <a:custGeom>
                <a:rect b="b" l="l" r="r" t="t"/>
                <a:pathLst>
                  <a:path extrusionOk="0" h="13560" w="6041">
                    <a:moveTo>
                      <a:pt x="3734" y="1"/>
                    </a:moveTo>
                    <a:cubicBezTo>
                      <a:pt x="1679" y="1"/>
                      <a:pt x="0" y="3033"/>
                      <a:pt x="0" y="6768"/>
                    </a:cubicBezTo>
                    <a:lnTo>
                      <a:pt x="0" y="6768"/>
                    </a:lnTo>
                    <a:cubicBezTo>
                      <a:pt x="0" y="10527"/>
                      <a:pt x="1679" y="13560"/>
                      <a:pt x="3734" y="13560"/>
                    </a:cubicBezTo>
                    <a:lnTo>
                      <a:pt x="3734" y="13560"/>
                    </a:lnTo>
                    <a:lnTo>
                      <a:pt x="6040" y="13560"/>
                    </a:lnTo>
                    <a:cubicBezTo>
                      <a:pt x="5639" y="13560"/>
                      <a:pt x="5263" y="13434"/>
                      <a:pt x="4887" y="13234"/>
                    </a:cubicBezTo>
                    <a:lnTo>
                      <a:pt x="4887" y="13234"/>
                    </a:lnTo>
                    <a:cubicBezTo>
                      <a:pt x="3384" y="12357"/>
                      <a:pt x="2306" y="9800"/>
                      <a:pt x="2306" y="6768"/>
                    </a:cubicBezTo>
                    <a:lnTo>
                      <a:pt x="2306" y="6768"/>
                    </a:lnTo>
                    <a:cubicBezTo>
                      <a:pt x="2306" y="3760"/>
                      <a:pt x="3384" y="1204"/>
                      <a:pt x="4887" y="326"/>
                    </a:cubicBezTo>
                    <a:lnTo>
                      <a:pt x="4887" y="326"/>
                    </a:lnTo>
                    <a:cubicBezTo>
                      <a:pt x="5263" y="126"/>
                      <a:pt x="5639" y="1"/>
                      <a:pt x="6040" y="1"/>
                    </a:cubicBezTo>
                    <a:lnTo>
                      <a:pt x="60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30" name="Google Shape;1330;p28"/>
            <p:cNvGrpSpPr/>
            <p:nvPr/>
          </p:nvGrpSpPr>
          <p:grpSpPr>
            <a:xfrm>
              <a:off x="1288721" y="402095"/>
              <a:ext cx="325269" cy="511271"/>
              <a:chOff x="1471100" y="1593200"/>
              <a:chExt cx="235600" cy="370325"/>
            </a:xfrm>
          </p:grpSpPr>
          <p:sp>
            <p:nvSpPr>
              <p:cNvPr id="1331" name="Google Shape;1331;p28"/>
              <p:cNvSpPr/>
              <p:nvPr/>
            </p:nvSpPr>
            <p:spPr>
              <a:xfrm>
                <a:off x="1542525" y="1881425"/>
                <a:ext cx="82100" cy="82100"/>
              </a:xfrm>
              <a:custGeom>
                <a:rect b="b" l="l" r="r" t="t"/>
                <a:pathLst>
                  <a:path extrusionOk="0" h="3284" w="3284">
                    <a:moveTo>
                      <a:pt x="0" y="1630"/>
                    </a:moveTo>
                    <a:cubicBezTo>
                      <a:pt x="0" y="2557"/>
                      <a:pt x="727" y="3284"/>
                      <a:pt x="1629" y="3284"/>
                    </a:cubicBezTo>
                    <a:lnTo>
                      <a:pt x="1629" y="3284"/>
                    </a:lnTo>
                    <a:cubicBezTo>
                      <a:pt x="2532" y="3284"/>
                      <a:pt x="3283" y="2557"/>
                      <a:pt x="3283" y="1630"/>
                    </a:cubicBezTo>
                    <a:lnTo>
                      <a:pt x="3283" y="1630"/>
                    </a:lnTo>
                    <a:cubicBezTo>
                      <a:pt x="3283" y="727"/>
                      <a:pt x="2532" y="1"/>
                      <a:pt x="1629" y="1"/>
                    </a:cubicBezTo>
                    <a:lnTo>
                      <a:pt x="1629" y="1"/>
                    </a:lnTo>
                    <a:cubicBezTo>
                      <a:pt x="727" y="1"/>
                      <a:pt x="0" y="727"/>
                      <a:pt x="0" y="1630"/>
                    </a:cubicBezTo>
                    <a:close/>
                  </a:path>
                </a:pathLst>
              </a:custGeom>
              <a:solidFill>
                <a:srgbClr val="434343">
                  <a:alpha val="608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2" name="Google Shape;1332;p28"/>
              <p:cNvSpPr/>
              <p:nvPr/>
            </p:nvSpPr>
            <p:spPr>
              <a:xfrm>
                <a:off x="1593275" y="1593200"/>
                <a:ext cx="113425" cy="339000"/>
              </a:xfrm>
              <a:custGeom>
                <a:rect b="b" l="l" r="r" t="t"/>
                <a:pathLst>
                  <a:path extrusionOk="0" h="13560" w="4537">
                    <a:moveTo>
                      <a:pt x="0" y="326"/>
                    </a:moveTo>
                    <a:cubicBezTo>
                      <a:pt x="1003" y="903"/>
                      <a:pt x="1805" y="2181"/>
                      <a:pt x="2231" y="3835"/>
                    </a:cubicBezTo>
                    <a:lnTo>
                      <a:pt x="2231" y="3835"/>
                    </a:lnTo>
                    <a:lnTo>
                      <a:pt x="4537" y="3835"/>
                    </a:lnTo>
                    <a:cubicBezTo>
                      <a:pt x="3935" y="1555"/>
                      <a:pt x="2657" y="1"/>
                      <a:pt x="1153" y="1"/>
                    </a:cubicBezTo>
                    <a:lnTo>
                      <a:pt x="1153" y="1"/>
                    </a:lnTo>
                    <a:cubicBezTo>
                      <a:pt x="752" y="1"/>
                      <a:pt x="376" y="126"/>
                      <a:pt x="0" y="326"/>
                    </a:cubicBezTo>
                    <a:close/>
                    <a:moveTo>
                      <a:pt x="0" y="13234"/>
                    </a:moveTo>
                    <a:cubicBezTo>
                      <a:pt x="376" y="13434"/>
                      <a:pt x="752" y="13560"/>
                      <a:pt x="1153" y="13560"/>
                    </a:cubicBezTo>
                    <a:lnTo>
                      <a:pt x="1153" y="13560"/>
                    </a:lnTo>
                    <a:cubicBezTo>
                      <a:pt x="1178" y="13560"/>
                      <a:pt x="1178" y="13560"/>
                      <a:pt x="1203" y="13560"/>
                    </a:cubicBezTo>
                    <a:lnTo>
                      <a:pt x="1203" y="13560"/>
                    </a:lnTo>
                    <a:cubicBezTo>
                      <a:pt x="1228" y="13434"/>
                      <a:pt x="1253" y="13309"/>
                      <a:pt x="1253" y="13159"/>
                    </a:cubicBezTo>
                    <a:lnTo>
                      <a:pt x="1253" y="13159"/>
                    </a:lnTo>
                    <a:cubicBezTo>
                      <a:pt x="1253" y="12858"/>
                      <a:pt x="1153" y="12557"/>
                      <a:pt x="1028" y="12332"/>
                    </a:cubicBezTo>
                    <a:lnTo>
                      <a:pt x="1028" y="12332"/>
                    </a:lnTo>
                    <a:cubicBezTo>
                      <a:pt x="702" y="12707"/>
                      <a:pt x="376" y="13008"/>
                      <a:pt x="0" y="132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3" name="Google Shape;1333;p28"/>
              <p:cNvSpPr/>
              <p:nvPr/>
            </p:nvSpPr>
            <p:spPr>
              <a:xfrm>
                <a:off x="1471100" y="1593200"/>
                <a:ext cx="151025" cy="339000"/>
              </a:xfrm>
              <a:custGeom>
                <a:rect b="b" l="l" r="r" t="t"/>
                <a:pathLst>
                  <a:path extrusionOk="0" h="13560" w="6041">
                    <a:moveTo>
                      <a:pt x="3734" y="1"/>
                    </a:moveTo>
                    <a:cubicBezTo>
                      <a:pt x="1679" y="1"/>
                      <a:pt x="0" y="3033"/>
                      <a:pt x="0" y="6768"/>
                    </a:cubicBezTo>
                    <a:lnTo>
                      <a:pt x="0" y="6768"/>
                    </a:lnTo>
                    <a:cubicBezTo>
                      <a:pt x="0" y="10527"/>
                      <a:pt x="1679" y="13560"/>
                      <a:pt x="3734" y="13560"/>
                    </a:cubicBezTo>
                    <a:lnTo>
                      <a:pt x="3734" y="13560"/>
                    </a:lnTo>
                    <a:lnTo>
                      <a:pt x="6040" y="13560"/>
                    </a:lnTo>
                    <a:cubicBezTo>
                      <a:pt x="5639" y="13560"/>
                      <a:pt x="5263" y="13434"/>
                      <a:pt x="4887" y="13234"/>
                    </a:cubicBezTo>
                    <a:lnTo>
                      <a:pt x="4887" y="13234"/>
                    </a:lnTo>
                    <a:cubicBezTo>
                      <a:pt x="3384" y="12357"/>
                      <a:pt x="2306" y="9800"/>
                      <a:pt x="2306" y="6768"/>
                    </a:cubicBezTo>
                    <a:lnTo>
                      <a:pt x="2306" y="6768"/>
                    </a:lnTo>
                    <a:cubicBezTo>
                      <a:pt x="2306" y="3760"/>
                      <a:pt x="3384" y="1204"/>
                      <a:pt x="4887" y="326"/>
                    </a:cubicBezTo>
                    <a:lnTo>
                      <a:pt x="4887" y="326"/>
                    </a:lnTo>
                    <a:cubicBezTo>
                      <a:pt x="5263" y="126"/>
                      <a:pt x="5639" y="1"/>
                      <a:pt x="6040" y="1"/>
                    </a:cubicBezTo>
                    <a:lnTo>
                      <a:pt x="60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34" name="Google Shape;1334;p28"/>
            <p:cNvGrpSpPr/>
            <p:nvPr/>
          </p:nvGrpSpPr>
          <p:grpSpPr>
            <a:xfrm>
              <a:off x="1793022" y="402095"/>
              <a:ext cx="325269" cy="511271"/>
              <a:chOff x="1471100" y="1593200"/>
              <a:chExt cx="235600" cy="370325"/>
            </a:xfrm>
          </p:grpSpPr>
          <p:sp>
            <p:nvSpPr>
              <p:cNvPr id="1335" name="Google Shape;1335;p28"/>
              <p:cNvSpPr/>
              <p:nvPr/>
            </p:nvSpPr>
            <p:spPr>
              <a:xfrm>
                <a:off x="1542525" y="1881425"/>
                <a:ext cx="82100" cy="82100"/>
              </a:xfrm>
              <a:custGeom>
                <a:rect b="b" l="l" r="r" t="t"/>
                <a:pathLst>
                  <a:path extrusionOk="0" h="3284" w="3284">
                    <a:moveTo>
                      <a:pt x="0" y="1630"/>
                    </a:moveTo>
                    <a:cubicBezTo>
                      <a:pt x="0" y="2557"/>
                      <a:pt x="727" y="3284"/>
                      <a:pt x="1629" y="3284"/>
                    </a:cubicBezTo>
                    <a:lnTo>
                      <a:pt x="1629" y="3284"/>
                    </a:lnTo>
                    <a:cubicBezTo>
                      <a:pt x="2532" y="3284"/>
                      <a:pt x="3283" y="2557"/>
                      <a:pt x="3283" y="1630"/>
                    </a:cubicBezTo>
                    <a:lnTo>
                      <a:pt x="3283" y="1630"/>
                    </a:lnTo>
                    <a:cubicBezTo>
                      <a:pt x="3283" y="727"/>
                      <a:pt x="2532" y="1"/>
                      <a:pt x="1629" y="1"/>
                    </a:cubicBezTo>
                    <a:lnTo>
                      <a:pt x="1629" y="1"/>
                    </a:lnTo>
                    <a:cubicBezTo>
                      <a:pt x="727" y="1"/>
                      <a:pt x="0" y="727"/>
                      <a:pt x="0" y="1630"/>
                    </a:cubicBezTo>
                    <a:close/>
                  </a:path>
                </a:pathLst>
              </a:custGeom>
              <a:solidFill>
                <a:srgbClr val="434343">
                  <a:alpha val="608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6" name="Google Shape;1336;p28"/>
              <p:cNvSpPr/>
              <p:nvPr/>
            </p:nvSpPr>
            <p:spPr>
              <a:xfrm>
                <a:off x="1593275" y="1593200"/>
                <a:ext cx="113425" cy="339000"/>
              </a:xfrm>
              <a:custGeom>
                <a:rect b="b" l="l" r="r" t="t"/>
                <a:pathLst>
                  <a:path extrusionOk="0" h="13560" w="4537">
                    <a:moveTo>
                      <a:pt x="0" y="326"/>
                    </a:moveTo>
                    <a:cubicBezTo>
                      <a:pt x="1003" y="903"/>
                      <a:pt x="1805" y="2181"/>
                      <a:pt x="2231" y="3835"/>
                    </a:cubicBezTo>
                    <a:lnTo>
                      <a:pt x="2231" y="3835"/>
                    </a:lnTo>
                    <a:lnTo>
                      <a:pt x="4537" y="3835"/>
                    </a:lnTo>
                    <a:cubicBezTo>
                      <a:pt x="3935" y="1555"/>
                      <a:pt x="2657" y="1"/>
                      <a:pt x="1153" y="1"/>
                    </a:cubicBezTo>
                    <a:lnTo>
                      <a:pt x="1153" y="1"/>
                    </a:lnTo>
                    <a:cubicBezTo>
                      <a:pt x="752" y="1"/>
                      <a:pt x="376" y="126"/>
                      <a:pt x="0" y="326"/>
                    </a:cubicBezTo>
                    <a:close/>
                    <a:moveTo>
                      <a:pt x="0" y="13234"/>
                    </a:moveTo>
                    <a:cubicBezTo>
                      <a:pt x="376" y="13434"/>
                      <a:pt x="752" y="13560"/>
                      <a:pt x="1153" y="13560"/>
                    </a:cubicBezTo>
                    <a:lnTo>
                      <a:pt x="1153" y="13560"/>
                    </a:lnTo>
                    <a:cubicBezTo>
                      <a:pt x="1178" y="13560"/>
                      <a:pt x="1178" y="13560"/>
                      <a:pt x="1203" y="13560"/>
                    </a:cubicBezTo>
                    <a:lnTo>
                      <a:pt x="1203" y="13560"/>
                    </a:lnTo>
                    <a:cubicBezTo>
                      <a:pt x="1228" y="13434"/>
                      <a:pt x="1253" y="13309"/>
                      <a:pt x="1253" y="13159"/>
                    </a:cubicBezTo>
                    <a:lnTo>
                      <a:pt x="1253" y="13159"/>
                    </a:lnTo>
                    <a:cubicBezTo>
                      <a:pt x="1253" y="12858"/>
                      <a:pt x="1153" y="12557"/>
                      <a:pt x="1028" y="12332"/>
                    </a:cubicBezTo>
                    <a:lnTo>
                      <a:pt x="1028" y="12332"/>
                    </a:lnTo>
                    <a:cubicBezTo>
                      <a:pt x="702" y="12707"/>
                      <a:pt x="376" y="13008"/>
                      <a:pt x="0" y="132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7" name="Google Shape;1337;p28"/>
              <p:cNvSpPr/>
              <p:nvPr/>
            </p:nvSpPr>
            <p:spPr>
              <a:xfrm>
                <a:off x="1471100" y="1593200"/>
                <a:ext cx="151025" cy="339000"/>
              </a:xfrm>
              <a:custGeom>
                <a:rect b="b" l="l" r="r" t="t"/>
                <a:pathLst>
                  <a:path extrusionOk="0" h="13560" w="6041">
                    <a:moveTo>
                      <a:pt x="3734" y="1"/>
                    </a:moveTo>
                    <a:cubicBezTo>
                      <a:pt x="1679" y="1"/>
                      <a:pt x="0" y="3033"/>
                      <a:pt x="0" y="6768"/>
                    </a:cubicBezTo>
                    <a:lnTo>
                      <a:pt x="0" y="6768"/>
                    </a:lnTo>
                    <a:cubicBezTo>
                      <a:pt x="0" y="10527"/>
                      <a:pt x="1679" y="13560"/>
                      <a:pt x="3734" y="13560"/>
                    </a:cubicBezTo>
                    <a:lnTo>
                      <a:pt x="3734" y="13560"/>
                    </a:lnTo>
                    <a:lnTo>
                      <a:pt x="6040" y="13560"/>
                    </a:lnTo>
                    <a:cubicBezTo>
                      <a:pt x="5639" y="13560"/>
                      <a:pt x="5263" y="13434"/>
                      <a:pt x="4887" y="13234"/>
                    </a:cubicBezTo>
                    <a:lnTo>
                      <a:pt x="4887" y="13234"/>
                    </a:lnTo>
                    <a:cubicBezTo>
                      <a:pt x="3384" y="12357"/>
                      <a:pt x="2306" y="9800"/>
                      <a:pt x="2306" y="6768"/>
                    </a:cubicBezTo>
                    <a:lnTo>
                      <a:pt x="2306" y="6768"/>
                    </a:lnTo>
                    <a:cubicBezTo>
                      <a:pt x="2306" y="3760"/>
                      <a:pt x="3384" y="1204"/>
                      <a:pt x="4887" y="326"/>
                    </a:cubicBezTo>
                    <a:lnTo>
                      <a:pt x="4887" y="326"/>
                    </a:lnTo>
                    <a:cubicBezTo>
                      <a:pt x="5263" y="126"/>
                      <a:pt x="5639" y="1"/>
                      <a:pt x="6040" y="1"/>
                    </a:cubicBezTo>
                    <a:lnTo>
                      <a:pt x="60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38" name="Google Shape;1338;p28"/>
            <p:cNvGrpSpPr/>
            <p:nvPr/>
          </p:nvGrpSpPr>
          <p:grpSpPr>
            <a:xfrm>
              <a:off x="2297323" y="402095"/>
              <a:ext cx="325269" cy="511271"/>
              <a:chOff x="1471100" y="1593200"/>
              <a:chExt cx="235600" cy="370325"/>
            </a:xfrm>
          </p:grpSpPr>
          <p:sp>
            <p:nvSpPr>
              <p:cNvPr id="1339" name="Google Shape;1339;p28"/>
              <p:cNvSpPr/>
              <p:nvPr/>
            </p:nvSpPr>
            <p:spPr>
              <a:xfrm>
                <a:off x="1542525" y="1881425"/>
                <a:ext cx="82100" cy="82100"/>
              </a:xfrm>
              <a:custGeom>
                <a:rect b="b" l="l" r="r" t="t"/>
                <a:pathLst>
                  <a:path extrusionOk="0" h="3284" w="3284">
                    <a:moveTo>
                      <a:pt x="0" y="1630"/>
                    </a:moveTo>
                    <a:cubicBezTo>
                      <a:pt x="0" y="2557"/>
                      <a:pt x="727" y="3284"/>
                      <a:pt x="1629" y="3284"/>
                    </a:cubicBezTo>
                    <a:lnTo>
                      <a:pt x="1629" y="3284"/>
                    </a:lnTo>
                    <a:cubicBezTo>
                      <a:pt x="2532" y="3284"/>
                      <a:pt x="3283" y="2557"/>
                      <a:pt x="3283" y="1630"/>
                    </a:cubicBezTo>
                    <a:lnTo>
                      <a:pt x="3283" y="1630"/>
                    </a:lnTo>
                    <a:cubicBezTo>
                      <a:pt x="3283" y="727"/>
                      <a:pt x="2532" y="1"/>
                      <a:pt x="1629" y="1"/>
                    </a:cubicBezTo>
                    <a:lnTo>
                      <a:pt x="1629" y="1"/>
                    </a:lnTo>
                    <a:cubicBezTo>
                      <a:pt x="727" y="1"/>
                      <a:pt x="0" y="727"/>
                      <a:pt x="0" y="1630"/>
                    </a:cubicBezTo>
                    <a:close/>
                  </a:path>
                </a:pathLst>
              </a:custGeom>
              <a:solidFill>
                <a:srgbClr val="434343">
                  <a:alpha val="608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0" name="Google Shape;1340;p28"/>
              <p:cNvSpPr/>
              <p:nvPr/>
            </p:nvSpPr>
            <p:spPr>
              <a:xfrm>
                <a:off x="1593275" y="1593200"/>
                <a:ext cx="113425" cy="339000"/>
              </a:xfrm>
              <a:custGeom>
                <a:rect b="b" l="l" r="r" t="t"/>
                <a:pathLst>
                  <a:path extrusionOk="0" h="13560" w="4537">
                    <a:moveTo>
                      <a:pt x="0" y="326"/>
                    </a:moveTo>
                    <a:cubicBezTo>
                      <a:pt x="1003" y="903"/>
                      <a:pt x="1805" y="2181"/>
                      <a:pt x="2231" y="3835"/>
                    </a:cubicBezTo>
                    <a:lnTo>
                      <a:pt x="2231" y="3835"/>
                    </a:lnTo>
                    <a:lnTo>
                      <a:pt x="4537" y="3835"/>
                    </a:lnTo>
                    <a:cubicBezTo>
                      <a:pt x="3935" y="1555"/>
                      <a:pt x="2657" y="1"/>
                      <a:pt x="1153" y="1"/>
                    </a:cubicBezTo>
                    <a:lnTo>
                      <a:pt x="1153" y="1"/>
                    </a:lnTo>
                    <a:cubicBezTo>
                      <a:pt x="752" y="1"/>
                      <a:pt x="376" y="126"/>
                      <a:pt x="0" y="326"/>
                    </a:cubicBezTo>
                    <a:close/>
                    <a:moveTo>
                      <a:pt x="0" y="13234"/>
                    </a:moveTo>
                    <a:cubicBezTo>
                      <a:pt x="376" y="13434"/>
                      <a:pt x="752" y="13560"/>
                      <a:pt x="1153" y="13560"/>
                    </a:cubicBezTo>
                    <a:lnTo>
                      <a:pt x="1153" y="13560"/>
                    </a:lnTo>
                    <a:cubicBezTo>
                      <a:pt x="1178" y="13560"/>
                      <a:pt x="1178" y="13560"/>
                      <a:pt x="1203" y="13560"/>
                    </a:cubicBezTo>
                    <a:lnTo>
                      <a:pt x="1203" y="13560"/>
                    </a:lnTo>
                    <a:cubicBezTo>
                      <a:pt x="1228" y="13434"/>
                      <a:pt x="1253" y="13309"/>
                      <a:pt x="1253" y="13159"/>
                    </a:cubicBezTo>
                    <a:lnTo>
                      <a:pt x="1253" y="13159"/>
                    </a:lnTo>
                    <a:cubicBezTo>
                      <a:pt x="1253" y="12858"/>
                      <a:pt x="1153" y="12557"/>
                      <a:pt x="1028" y="12332"/>
                    </a:cubicBezTo>
                    <a:lnTo>
                      <a:pt x="1028" y="12332"/>
                    </a:lnTo>
                    <a:cubicBezTo>
                      <a:pt x="702" y="12707"/>
                      <a:pt x="376" y="13008"/>
                      <a:pt x="0" y="132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1" name="Google Shape;1341;p28"/>
              <p:cNvSpPr/>
              <p:nvPr/>
            </p:nvSpPr>
            <p:spPr>
              <a:xfrm>
                <a:off x="1471100" y="1593200"/>
                <a:ext cx="151025" cy="339000"/>
              </a:xfrm>
              <a:custGeom>
                <a:rect b="b" l="l" r="r" t="t"/>
                <a:pathLst>
                  <a:path extrusionOk="0" h="13560" w="6041">
                    <a:moveTo>
                      <a:pt x="3734" y="1"/>
                    </a:moveTo>
                    <a:cubicBezTo>
                      <a:pt x="1679" y="1"/>
                      <a:pt x="0" y="3033"/>
                      <a:pt x="0" y="6768"/>
                    </a:cubicBezTo>
                    <a:lnTo>
                      <a:pt x="0" y="6768"/>
                    </a:lnTo>
                    <a:cubicBezTo>
                      <a:pt x="0" y="10527"/>
                      <a:pt x="1679" y="13560"/>
                      <a:pt x="3734" y="13560"/>
                    </a:cubicBezTo>
                    <a:lnTo>
                      <a:pt x="3734" y="13560"/>
                    </a:lnTo>
                    <a:lnTo>
                      <a:pt x="6040" y="13560"/>
                    </a:lnTo>
                    <a:cubicBezTo>
                      <a:pt x="5639" y="13560"/>
                      <a:pt x="5263" y="13434"/>
                      <a:pt x="4887" y="13234"/>
                    </a:cubicBezTo>
                    <a:lnTo>
                      <a:pt x="4887" y="13234"/>
                    </a:lnTo>
                    <a:cubicBezTo>
                      <a:pt x="3384" y="12357"/>
                      <a:pt x="2306" y="9800"/>
                      <a:pt x="2306" y="6768"/>
                    </a:cubicBezTo>
                    <a:lnTo>
                      <a:pt x="2306" y="6768"/>
                    </a:lnTo>
                    <a:cubicBezTo>
                      <a:pt x="2306" y="3760"/>
                      <a:pt x="3384" y="1204"/>
                      <a:pt x="4887" y="326"/>
                    </a:cubicBezTo>
                    <a:lnTo>
                      <a:pt x="4887" y="326"/>
                    </a:lnTo>
                    <a:cubicBezTo>
                      <a:pt x="5263" y="126"/>
                      <a:pt x="5639" y="1"/>
                      <a:pt x="6040" y="1"/>
                    </a:cubicBezTo>
                    <a:lnTo>
                      <a:pt x="60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42" name="Google Shape;1342;p28"/>
            <p:cNvGrpSpPr/>
            <p:nvPr/>
          </p:nvGrpSpPr>
          <p:grpSpPr>
            <a:xfrm>
              <a:off x="2801624" y="402095"/>
              <a:ext cx="325269" cy="511271"/>
              <a:chOff x="1471100" y="1593200"/>
              <a:chExt cx="235600" cy="370325"/>
            </a:xfrm>
          </p:grpSpPr>
          <p:sp>
            <p:nvSpPr>
              <p:cNvPr id="1343" name="Google Shape;1343;p28"/>
              <p:cNvSpPr/>
              <p:nvPr/>
            </p:nvSpPr>
            <p:spPr>
              <a:xfrm>
                <a:off x="1542525" y="1881425"/>
                <a:ext cx="82100" cy="82100"/>
              </a:xfrm>
              <a:custGeom>
                <a:rect b="b" l="l" r="r" t="t"/>
                <a:pathLst>
                  <a:path extrusionOk="0" h="3284" w="3284">
                    <a:moveTo>
                      <a:pt x="0" y="1630"/>
                    </a:moveTo>
                    <a:cubicBezTo>
                      <a:pt x="0" y="2557"/>
                      <a:pt x="727" y="3284"/>
                      <a:pt x="1629" y="3284"/>
                    </a:cubicBezTo>
                    <a:lnTo>
                      <a:pt x="1629" y="3284"/>
                    </a:lnTo>
                    <a:cubicBezTo>
                      <a:pt x="2532" y="3284"/>
                      <a:pt x="3283" y="2557"/>
                      <a:pt x="3283" y="1630"/>
                    </a:cubicBezTo>
                    <a:lnTo>
                      <a:pt x="3283" y="1630"/>
                    </a:lnTo>
                    <a:cubicBezTo>
                      <a:pt x="3283" y="727"/>
                      <a:pt x="2532" y="1"/>
                      <a:pt x="1629" y="1"/>
                    </a:cubicBezTo>
                    <a:lnTo>
                      <a:pt x="1629" y="1"/>
                    </a:lnTo>
                    <a:cubicBezTo>
                      <a:pt x="727" y="1"/>
                      <a:pt x="0" y="727"/>
                      <a:pt x="0" y="1630"/>
                    </a:cubicBezTo>
                    <a:close/>
                  </a:path>
                </a:pathLst>
              </a:custGeom>
              <a:solidFill>
                <a:srgbClr val="434343">
                  <a:alpha val="608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4" name="Google Shape;1344;p28"/>
              <p:cNvSpPr/>
              <p:nvPr/>
            </p:nvSpPr>
            <p:spPr>
              <a:xfrm>
                <a:off x="1593275" y="1593200"/>
                <a:ext cx="113425" cy="339000"/>
              </a:xfrm>
              <a:custGeom>
                <a:rect b="b" l="l" r="r" t="t"/>
                <a:pathLst>
                  <a:path extrusionOk="0" h="13560" w="4537">
                    <a:moveTo>
                      <a:pt x="0" y="326"/>
                    </a:moveTo>
                    <a:cubicBezTo>
                      <a:pt x="1003" y="903"/>
                      <a:pt x="1805" y="2181"/>
                      <a:pt x="2231" y="3835"/>
                    </a:cubicBezTo>
                    <a:lnTo>
                      <a:pt x="2231" y="3835"/>
                    </a:lnTo>
                    <a:lnTo>
                      <a:pt x="4537" y="3835"/>
                    </a:lnTo>
                    <a:cubicBezTo>
                      <a:pt x="3935" y="1555"/>
                      <a:pt x="2657" y="1"/>
                      <a:pt x="1153" y="1"/>
                    </a:cubicBezTo>
                    <a:lnTo>
                      <a:pt x="1153" y="1"/>
                    </a:lnTo>
                    <a:cubicBezTo>
                      <a:pt x="752" y="1"/>
                      <a:pt x="376" y="126"/>
                      <a:pt x="0" y="326"/>
                    </a:cubicBezTo>
                    <a:close/>
                    <a:moveTo>
                      <a:pt x="0" y="13234"/>
                    </a:moveTo>
                    <a:cubicBezTo>
                      <a:pt x="376" y="13434"/>
                      <a:pt x="752" y="13560"/>
                      <a:pt x="1153" y="13560"/>
                    </a:cubicBezTo>
                    <a:lnTo>
                      <a:pt x="1153" y="13560"/>
                    </a:lnTo>
                    <a:cubicBezTo>
                      <a:pt x="1178" y="13560"/>
                      <a:pt x="1178" y="13560"/>
                      <a:pt x="1203" y="13560"/>
                    </a:cubicBezTo>
                    <a:lnTo>
                      <a:pt x="1203" y="13560"/>
                    </a:lnTo>
                    <a:cubicBezTo>
                      <a:pt x="1228" y="13434"/>
                      <a:pt x="1253" y="13309"/>
                      <a:pt x="1253" y="13159"/>
                    </a:cubicBezTo>
                    <a:lnTo>
                      <a:pt x="1253" y="13159"/>
                    </a:lnTo>
                    <a:cubicBezTo>
                      <a:pt x="1253" y="12858"/>
                      <a:pt x="1153" y="12557"/>
                      <a:pt x="1028" y="12332"/>
                    </a:cubicBezTo>
                    <a:lnTo>
                      <a:pt x="1028" y="12332"/>
                    </a:lnTo>
                    <a:cubicBezTo>
                      <a:pt x="702" y="12707"/>
                      <a:pt x="376" y="13008"/>
                      <a:pt x="0" y="132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5" name="Google Shape;1345;p28"/>
              <p:cNvSpPr/>
              <p:nvPr/>
            </p:nvSpPr>
            <p:spPr>
              <a:xfrm>
                <a:off x="1471100" y="1593200"/>
                <a:ext cx="151025" cy="339000"/>
              </a:xfrm>
              <a:custGeom>
                <a:rect b="b" l="l" r="r" t="t"/>
                <a:pathLst>
                  <a:path extrusionOk="0" h="13560" w="6041">
                    <a:moveTo>
                      <a:pt x="3734" y="1"/>
                    </a:moveTo>
                    <a:cubicBezTo>
                      <a:pt x="1679" y="1"/>
                      <a:pt x="0" y="3033"/>
                      <a:pt x="0" y="6768"/>
                    </a:cubicBezTo>
                    <a:lnTo>
                      <a:pt x="0" y="6768"/>
                    </a:lnTo>
                    <a:cubicBezTo>
                      <a:pt x="0" y="10527"/>
                      <a:pt x="1679" y="13560"/>
                      <a:pt x="3734" y="13560"/>
                    </a:cubicBezTo>
                    <a:lnTo>
                      <a:pt x="3734" y="13560"/>
                    </a:lnTo>
                    <a:lnTo>
                      <a:pt x="6040" y="13560"/>
                    </a:lnTo>
                    <a:cubicBezTo>
                      <a:pt x="5639" y="13560"/>
                      <a:pt x="5263" y="13434"/>
                      <a:pt x="4887" y="13234"/>
                    </a:cubicBezTo>
                    <a:lnTo>
                      <a:pt x="4887" y="13234"/>
                    </a:lnTo>
                    <a:cubicBezTo>
                      <a:pt x="3384" y="12357"/>
                      <a:pt x="2306" y="9800"/>
                      <a:pt x="2306" y="6768"/>
                    </a:cubicBezTo>
                    <a:lnTo>
                      <a:pt x="2306" y="6768"/>
                    </a:lnTo>
                    <a:cubicBezTo>
                      <a:pt x="2306" y="3760"/>
                      <a:pt x="3384" y="1204"/>
                      <a:pt x="4887" y="326"/>
                    </a:cubicBezTo>
                    <a:lnTo>
                      <a:pt x="4887" y="326"/>
                    </a:lnTo>
                    <a:cubicBezTo>
                      <a:pt x="5263" y="126"/>
                      <a:pt x="5639" y="1"/>
                      <a:pt x="6040" y="1"/>
                    </a:cubicBezTo>
                    <a:lnTo>
                      <a:pt x="60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46" name="Google Shape;1346;p28"/>
            <p:cNvGrpSpPr/>
            <p:nvPr/>
          </p:nvGrpSpPr>
          <p:grpSpPr>
            <a:xfrm>
              <a:off x="3305925" y="402095"/>
              <a:ext cx="325269" cy="511271"/>
              <a:chOff x="1471100" y="1593200"/>
              <a:chExt cx="235600" cy="370325"/>
            </a:xfrm>
          </p:grpSpPr>
          <p:sp>
            <p:nvSpPr>
              <p:cNvPr id="1347" name="Google Shape;1347;p28"/>
              <p:cNvSpPr/>
              <p:nvPr/>
            </p:nvSpPr>
            <p:spPr>
              <a:xfrm>
                <a:off x="1542525" y="1881425"/>
                <a:ext cx="82100" cy="82100"/>
              </a:xfrm>
              <a:custGeom>
                <a:rect b="b" l="l" r="r" t="t"/>
                <a:pathLst>
                  <a:path extrusionOk="0" h="3284" w="3284">
                    <a:moveTo>
                      <a:pt x="0" y="1630"/>
                    </a:moveTo>
                    <a:cubicBezTo>
                      <a:pt x="0" y="2557"/>
                      <a:pt x="727" y="3284"/>
                      <a:pt x="1629" y="3284"/>
                    </a:cubicBezTo>
                    <a:lnTo>
                      <a:pt x="1629" y="3284"/>
                    </a:lnTo>
                    <a:cubicBezTo>
                      <a:pt x="2532" y="3284"/>
                      <a:pt x="3283" y="2557"/>
                      <a:pt x="3283" y="1630"/>
                    </a:cubicBezTo>
                    <a:lnTo>
                      <a:pt x="3283" y="1630"/>
                    </a:lnTo>
                    <a:cubicBezTo>
                      <a:pt x="3283" y="727"/>
                      <a:pt x="2532" y="1"/>
                      <a:pt x="1629" y="1"/>
                    </a:cubicBezTo>
                    <a:lnTo>
                      <a:pt x="1629" y="1"/>
                    </a:lnTo>
                    <a:cubicBezTo>
                      <a:pt x="727" y="1"/>
                      <a:pt x="0" y="727"/>
                      <a:pt x="0" y="1630"/>
                    </a:cubicBezTo>
                    <a:close/>
                  </a:path>
                </a:pathLst>
              </a:custGeom>
              <a:solidFill>
                <a:srgbClr val="434343">
                  <a:alpha val="608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8" name="Google Shape;1348;p28"/>
              <p:cNvSpPr/>
              <p:nvPr/>
            </p:nvSpPr>
            <p:spPr>
              <a:xfrm>
                <a:off x="1593275" y="1593200"/>
                <a:ext cx="113425" cy="339000"/>
              </a:xfrm>
              <a:custGeom>
                <a:rect b="b" l="l" r="r" t="t"/>
                <a:pathLst>
                  <a:path extrusionOk="0" h="13560" w="4537">
                    <a:moveTo>
                      <a:pt x="0" y="326"/>
                    </a:moveTo>
                    <a:cubicBezTo>
                      <a:pt x="1003" y="903"/>
                      <a:pt x="1805" y="2181"/>
                      <a:pt x="2231" y="3835"/>
                    </a:cubicBezTo>
                    <a:lnTo>
                      <a:pt x="2231" y="3835"/>
                    </a:lnTo>
                    <a:lnTo>
                      <a:pt x="4537" y="3835"/>
                    </a:lnTo>
                    <a:cubicBezTo>
                      <a:pt x="3935" y="1555"/>
                      <a:pt x="2657" y="1"/>
                      <a:pt x="1153" y="1"/>
                    </a:cubicBezTo>
                    <a:lnTo>
                      <a:pt x="1153" y="1"/>
                    </a:lnTo>
                    <a:cubicBezTo>
                      <a:pt x="752" y="1"/>
                      <a:pt x="376" y="126"/>
                      <a:pt x="0" y="326"/>
                    </a:cubicBezTo>
                    <a:close/>
                    <a:moveTo>
                      <a:pt x="0" y="13234"/>
                    </a:moveTo>
                    <a:cubicBezTo>
                      <a:pt x="376" y="13434"/>
                      <a:pt x="752" y="13560"/>
                      <a:pt x="1153" y="13560"/>
                    </a:cubicBezTo>
                    <a:lnTo>
                      <a:pt x="1153" y="13560"/>
                    </a:lnTo>
                    <a:cubicBezTo>
                      <a:pt x="1178" y="13560"/>
                      <a:pt x="1178" y="13560"/>
                      <a:pt x="1203" y="13560"/>
                    </a:cubicBezTo>
                    <a:lnTo>
                      <a:pt x="1203" y="13560"/>
                    </a:lnTo>
                    <a:cubicBezTo>
                      <a:pt x="1228" y="13434"/>
                      <a:pt x="1253" y="13309"/>
                      <a:pt x="1253" y="13159"/>
                    </a:cubicBezTo>
                    <a:lnTo>
                      <a:pt x="1253" y="13159"/>
                    </a:lnTo>
                    <a:cubicBezTo>
                      <a:pt x="1253" y="12858"/>
                      <a:pt x="1153" y="12557"/>
                      <a:pt x="1028" y="12332"/>
                    </a:cubicBezTo>
                    <a:lnTo>
                      <a:pt x="1028" y="12332"/>
                    </a:lnTo>
                    <a:cubicBezTo>
                      <a:pt x="702" y="12707"/>
                      <a:pt x="376" y="13008"/>
                      <a:pt x="0" y="132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9" name="Google Shape;1349;p28"/>
              <p:cNvSpPr/>
              <p:nvPr/>
            </p:nvSpPr>
            <p:spPr>
              <a:xfrm>
                <a:off x="1471100" y="1593200"/>
                <a:ext cx="151025" cy="339000"/>
              </a:xfrm>
              <a:custGeom>
                <a:rect b="b" l="l" r="r" t="t"/>
                <a:pathLst>
                  <a:path extrusionOk="0" h="13560" w="6041">
                    <a:moveTo>
                      <a:pt x="3734" y="1"/>
                    </a:moveTo>
                    <a:cubicBezTo>
                      <a:pt x="1679" y="1"/>
                      <a:pt x="0" y="3033"/>
                      <a:pt x="0" y="6768"/>
                    </a:cubicBezTo>
                    <a:lnTo>
                      <a:pt x="0" y="6768"/>
                    </a:lnTo>
                    <a:cubicBezTo>
                      <a:pt x="0" y="10527"/>
                      <a:pt x="1679" y="13560"/>
                      <a:pt x="3734" y="13560"/>
                    </a:cubicBezTo>
                    <a:lnTo>
                      <a:pt x="3734" y="13560"/>
                    </a:lnTo>
                    <a:lnTo>
                      <a:pt x="6040" y="13560"/>
                    </a:lnTo>
                    <a:cubicBezTo>
                      <a:pt x="5639" y="13560"/>
                      <a:pt x="5263" y="13434"/>
                      <a:pt x="4887" y="13234"/>
                    </a:cubicBezTo>
                    <a:lnTo>
                      <a:pt x="4887" y="13234"/>
                    </a:lnTo>
                    <a:cubicBezTo>
                      <a:pt x="3384" y="12357"/>
                      <a:pt x="2306" y="9800"/>
                      <a:pt x="2306" y="6768"/>
                    </a:cubicBezTo>
                    <a:lnTo>
                      <a:pt x="2306" y="6768"/>
                    </a:lnTo>
                    <a:cubicBezTo>
                      <a:pt x="2306" y="3760"/>
                      <a:pt x="3384" y="1204"/>
                      <a:pt x="4887" y="326"/>
                    </a:cubicBezTo>
                    <a:lnTo>
                      <a:pt x="4887" y="326"/>
                    </a:lnTo>
                    <a:cubicBezTo>
                      <a:pt x="5263" y="126"/>
                      <a:pt x="5639" y="1"/>
                      <a:pt x="6040" y="1"/>
                    </a:cubicBezTo>
                    <a:lnTo>
                      <a:pt x="60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50" name="Google Shape;1350;p28"/>
            <p:cNvGrpSpPr/>
            <p:nvPr/>
          </p:nvGrpSpPr>
          <p:grpSpPr>
            <a:xfrm>
              <a:off x="3810225" y="402095"/>
              <a:ext cx="325269" cy="511271"/>
              <a:chOff x="1471100" y="1593200"/>
              <a:chExt cx="235600" cy="370325"/>
            </a:xfrm>
          </p:grpSpPr>
          <p:sp>
            <p:nvSpPr>
              <p:cNvPr id="1351" name="Google Shape;1351;p28"/>
              <p:cNvSpPr/>
              <p:nvPr/>
            </p:nvSpPr>
            <p:spPr>
              <a:xfrm>
                <a:off x="1542525" y="1881425"/>
                <a:ext cx="82100" cy="82100"/>
              </a:xfrm>
              <a:custGeom>
                <a:rect b="b" l="l" r="r" t="t"/>
                <a:pathLst>
                  <a:path extrusionOk="0" h="3284" w="3284">
                    <a:moveTo>
                      <a:pt x="0" y="1630"/>
                    </a:moveTo>
                    <a:cubicBezTo>
                      <a:pt x="0" y="2557"/>
                      <a:pt x="727" y="3284"/>
                      <a:pt x="1629" y="3284"/>
                    </a:cubicBezTo>
                    <a:lnTo>
                      <a:pt x="1629" y="3284"/>
                    </a:lnTo>
                    <a:cubicBezTo>
                      <a:pt x="2532" y="3284"/>
                      <a:pt x="3283" y="2557"/>
                      <a:pt x="3283" y="1630"/>
                    </a:cubicBezTo>
                    <a:lnTo>
                      <a:pt x="3283" y="1630"/>
                    </a:lnTo>
                    <a:cubicBezTo>
                      <a:pt x="3283" y="727"/>
                      <a:pt x="2532" y="1"/>
                      <a:pt x="1629" y="1"/>
                    </a:cubicBezTo>
                    <a:lnTo>
                      <a:pt x="1629" y="1"/>
                    </a:lnTo>
                    <a:cubicBezTo>
                      <a:pt x="727" y="1"/>
                      <a:pt x="0" y="727"/>
                      <a:pt x="0" y="1630"/>
                    </a:cubicBezTo>
                    <a:close/>
                  </a:path>
                </a:pathLst>
              </a:custGeom>
              <a:solidFill>
                <a:srgbClr val="434343">
                  <a:alpha val="608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2" name="Google Shape;1352;p28"/>
              <p:cNvSpPr/>
              <p:nvPr/>
            </p:nvSpPr>
            <p:spPr>
              <a:xfrm>
                <a:off x="1593275" y="1593200"/>
                <a:ext cx="113425" cy="339000"/>
              </a:xfrm>
              <a:custGeom>
                <a:rect b="b" l="l" r="r" t="t"/>
                <a:pathLst>
                  <a:path extrusionOk="0" h="13560" w="4537">
                    <a:moveTo>
                      <a:pt x="0" y="326"/>
                    </a:moveTo>
                    <a:cubicBezTo>
                      <a:pt x="1003" y="903"/>
                      <a:pt x="1805" y="2181"/>
                      <a:pt x="2231" y="3835"/>
                    </a:cubicBezTo>
                    <a:lnTo>
                      <a:pt x="2231" y="3835"/>
                    </a:lnTo>
                    <a:lnTo>
                      <a:pt x="4537" y="3835"/>
                    </a:lnTo>
                    <a:cubicBezTo>
                      <a:pt x="3935" y="1555"/>
                      <a:pt x="2657" y="1"/>
                      <a:pt x="1153" y="1"/>
                    </a:cubicBezTo>
                    <a:lnTo>
                      <a:pt x="1153" y="1"/>
                    </a:lnTo>
                    <a:cubicBezTo>
                      <a:pt x="752" y="1"/>
                      <a:pt x="376" y="126"/>
                      <a:pt x="0" y="326"/>
                    </a:cubicBezTo>
                    <a:close/>
                    <a:moveTo>
                      <a:pt x="0" y="13234"/>
                    </a:moveTo>
                    <a:cubicBezTo>
                      <a:pt x="376" y="13434"/>
                      <a:pt x="752" y="13560"/>
                      <a:pt x="1153" y="13560"/>
                    </a:cubicBezTo>
                    <a:lnTo>
                      <a:pt x="1153" y="13560"/>
                    </a:lnTo>
                    <a:cubicBezTo>
                      <a:pt x="1178" y="13560"/>
                      <a:pt x="1178" y="13560"/>
                      <a:pt x="1203" y="13560"/>
                    </a:cubicBezTo>
                    <a:lnTo>
                      <a:pt x="1203" y="13560"/>
                    </a:lnTo>
                    <a:cubicBezTo>
                      <a:pt x="1228" y="13434"/>
                      <a:pt x="1253" y="13309"/>
                      <a:pt x="1253" y="13159"/>
                    </a:cubicBezTo>
                    <a:lnTo>
                      <a:pt x="1253" y="13159"/>
                    </a:lnTo>
                    <a:cubicBezTo>
                      <a:pt x="1253" y="12858"/>
                      <a:pt x="1153" y="12557"/>
                      <a:pt x="1028" y="12332"/>
                    </a:cubicBezTo>
                    <a:lnTo>
                      <a:pt x="1028" y="12332"/>
                    </a:lnTo>
                    <a:cubicBezTo>
                      <a:pt x="702" y="12707"/>
                      <a:pt x="376" y="13008"/>
                      <a:pt x="0" y="132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3" name="Google Shape;1353;p28"/>
              <p:cNvSpPr/>
              <p:nvPr/>
            </p:nvSpPr>
            <p:spPr>
              <a:xfrm>
                <a:off x="1471100" y="1593200"/>
                <a:ext cx="151025" cy="339000"/>
              </a:xfrm>
              <a:custGeom>
                <a:rect b="b" l="l" r="r" t="t"/>
                <a:pathLst>
                  <a:path extrusionOk="0" h="13560" w="6041">
                    <a:moveTo>
                      <a:pt x="3734" y="1"/>
                    </a:moveTo>
                    <a:cubicBezTo>
                      <a:pt x="1679" y="1"/>
                      <a:pt x="0" y="3033"/>
                      <a:pt x="0" y="6768"/>
                    </a:cubicBezTo>
                    <a:lnTo>
                      <a:pt x="0" y="6768"/>
                    </a:lnTo>
                    <a:cubicBezTo>
                      <a:pt x="0" y="10527"/>
                      <a:pt x="1679" y="13560"/>
                      <a:pt x="3734" y="13560"/>
                    </a:cubicBezTo>
                    <a:lnTo>
                      <a:pt x="3734" y="13560"/>
                    </a:lnTo>
                    <a:lnTo>
                      <a:pt x="6040" y="13560"/>
                    </a:lnTo>
                    <a:cubicBezTo>
                      <a:pt x="5639" y="13560"/>
                      <a:pt x="5263" y="13434"/>
                      <a:pt x="4887" y="13234"/>
                    </a:cubicBezTo>
                    <a:lnTo>
                      <a:pt x="4887" y="13234"/>
                    </a:lnTo>
                    <a:cubicBezTo>
                      <a:pt x="3384" y="12357"/>
                      <a:pt x="2306" y="9800"/>
                      <a:pt x="2306" y="6768"/>
                    </a:cubicBezTo>
                    <a:lnTo>
                      <a:pt x="2306" y="6768"/>
                    </a:lnTo>
                    <a:cubicBezTo>
                      <a:pt x="2306" y="3760"/>
                      <a:pt x="3384" y="1204"/>
                      <a:pt x="4887" y="326"/>
                    </a:cubicBezTo>
                    <a:lnTo>
                      <a:pt x="4887" y="326"/>
                    </a:lnTo>
                    <a:cubicBezTo>
                      <a:pt x="5263" y="126"/>
                      <a:pt x="5639" y="1"/>
                      <a:pt x="6040" y="1"/>
                    </a:cubicBezTo>
                    <a:lnTo>
                      <a:pt x="60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54" name="Google Shape;1354;p28"/>
            <p:cNvGrpSpPr/>
            <p:nvPr/>
          </p:nvGrpSpPr>
          <p:grpSpPr>
            <a:xfrm>
              <a:off x="4314526" y="402095"/>
              <a:ext cx="325269" cy="511271"/>
              <a:chOff x="1471100" y="1593200"/>
              <a:chExt cx="235600" cy="370325"/>
            </a:xfrm>
          </p:grpSpPr>
          <p:sp>
            <p:nvSpPr>
              <p:cNvPr id="1355" name="Google Shape;1355;p28"/>
              <p:cNvSpPr/>
              <p:nvPr/>
            </p:nvSpPr>
            <p:spPr>
              <a:xfrm>
                <a:off x="1542525" y="1881425"/>
                <a:ext cx="82100" cy="82100"/>
              </a:xfrm>
              <a:custGeom>
                <a:rect b="b" l="l" r="r" t="t"/>
                <a:pathLst>
                  <a:path extrusionOk="0" h="3284" w="3284">
                    <a:moveTo>
                      <a:pt x="0" y="1630"/>
                    </a:moveTo>
                    <a:cubicBezTo>
                      <a:pt x="0" y="2557"/>
                      <a:pt x="727" y="3284"/>
                      <a:pt x="1629" y="3284"/>
                    </a:cubicBezTo>
                    <a:lnTo>
                      <a:pt x="1629" y="3284"/>
                    </a:lnTo>
                    <a:cubicBezTo>
                      <a:pt x="2532" y="3284"/>
                      <a:pt x="3283" y="2557"/>
                      <a:pt x="3283" y="1630"/>
                    </a:cubicBezTo>
                    <a:lnTo>
                      <a:pt x="3283" y="1630"/>
                    </a:lnTo>
                    <a:cubicBezTo>
                      <a:pt x="3283" y="727"/>
                      <a:pt x="2532" y="1"/>
                      <a:pt x="1629" y="1"/>
                    </a:cubicBezTo>
                    <a:lnTo>
                      <a:pt x="1629" y="1"/>
                    </a:lnTo>
                    <a:cubicBezTo>
                      <a:pt x="727" y="1"/>
                      <a:pt x="0" y="727"/>
                      <a:pt x="0" y="1630"/>
                    </a:cubicBezTo>
                    <a:close/>
                  </a:path>
                </a:pathLst>
              </a:custGeom>
              <a:solidFill>
                <a:srgbClr val="434343">
                  <a:alpha val="608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6" name="Google Shape;1356;p28"/>
              <p:cNvSpPr/>
              <p:nvPr/>
            </p:nvSpPr>
            <p:spPr>
              <a:xfrm>
                <a:off x="1593275" y="1593200"/>
                <a:ext cx="113425" cy="339000"/>
              </a:xfrm>
              <a:custGeom>
                <a:rect b="b" l="l" r="r" t="t"/>
                <a:pathLst>
                  <a:path extrusionOk="0" h="13560" w="4537">
                    <a:moveTo>
                      <a:pt x="0" y="326"/>
                    </a:moveTo>
                    <a:cubicBezTo>
                      <a:pt x="1003" y="903"/>
                      <a:pt x="1805" y="2181"/>
                      <a:pt x="2231" y="3835"/>
                    </a:cubicBezTo>
                    <a:lnTo>
                      <a:pt x="2231" y="3835"/>
                    </a:lnTo>
                    <a:lnTo>
                      <a:pt x="4537" y="3835"/>
                    </a:lnTo>
                    <a:cubicBezTo>
                      <a:pt x="3935" y="1555"/>
                      <a:pt x="2657" y="1"/>
                      <a:pt x="1153" y="1"/>
                    </a:cubicBezTo>
                    <a:lnTo>
                      <a:pt x="1153" y="1"/>
                    </a:lnTo>
                    <a:cubicBezTo>
                      <a:pt x="752" y="1"/>
                      <a:pt x="376" y="126"/>
                      <a:pt x="0" y="326"/>
                    </a:cubicBezTo>
                    <a:close/>
                    <a:moveTo>
                      <a:pt x="0" y="13234"/>
                    </a:moveTo>
                    <a:cubicBezTo>
                      <a:pt x="376" y="13434"/>
                      <a:pt x="752" y="13560"/>
                      <a:pt x="1153" y="13560"/>
                    </a:cubicBezTo>
                    <a:lnTo>
                      <a:pt x="1153" y="13560"/>
                    </a:lnTo>
                    <a:cubicBezTo>
                      <a:pt x="1178" y="13560"/>
                      <a:pt x="1178" y="13560"/>
                      <a:pt x="1203" y="13560"/>
                    </a:cubicBezTo>
                    <a:lnTo>
                      <a:pt x="1203" y="13560"/>
                    </a:lnTo>
                    <a:cubicBezTo>
                      <a:pt x="1228" y="13434"/>
                      <a:pt x="1253" y="13309"/>
                      <a:pt x="1253" y="13159"/>
                    </a:cubicBezTo>
                    <a:lnTo>
                      <a:pt x="1253" y="13159"/>
                    </a:lnTo>
                    <a:cubicBezTo>
                      <a:pt x="1253" y="12858"/>
                      <a:pt x="1153" y="12557"/>
                      <a:pt x="1028" y="12332"/>
                    </a:cubicBezTo>
                    <a:lnTo>
                      <a:pt x="1028" y="12332"/>
                    </a:lnTo>
                    <a:cubicBezTo>
                      <a:pt x="702" y="12707"/>
                      <a:pt x="376" y="13008"/>
                      <a:pt x="0" y="132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7" name="Google Shape;1357;p28"/>
              <p:cNvSpPr/>
              <p:nvPr/>
            </p:nvSpPr>
            <p:spPr>
              <a:xfrm>
                <a:off x="1471100" y="1593200"/>
                <a:ext cx="151025" cy="339000"/>
              </a:xfrm>
              <a:custGeom>
                <a:rect b="b" l="l" r="r" t="t"/>
                <a:pathLst>
                  <a:path extrusionOk="0" h="13560" w="6041">
                    <a:moveTo>
                      <a:pt x="3734" y="1"/>
                    </a:moveTo>
                    <a:cubicBezTo>
                      <a:pt x="1679" y="1"/>
                      <a:pt x="0" y="3033"/>
                      <a:pt x="0" y="6768"/>
                    </a:cubicBezTo>
                    <a:lnTo>
                      <a:pt x="0" y="6768"/>
                    </a:lnTo>
                    <a:cubicBezTo>
                      <a:pt x="0" y="10527"/>
                      <a:pt x="1679" y="13560"/>
                      <a:pt x="3734" y="13560"/>
                    </a:cubicBezTo>
                    <a:lnTo>
                      <a:pt x="3734" y="13560"/>
                    </a:lnTo>
                    <a:lnTo>
                      <a:pt x="6040" y="13560"/>
                    </a:lnTo>
                    <a:cubicBezTo>
                      <a:pt x="5639" y="13560"/>
                      <a:pt x="5263" y="13434"/>
                      <a:pt x="4887" y="13234"/>
                    </a:cubicBezTo>
                    <a:lnTo>
                      <a:pt x="4887" y="13234"/>
                    </a:lnTo>
                    <a:cubicBezTo>
                      <a:pt x="3384" y="12357"/>
                      <a:pt x="2306" y="9800"/>
                      <a:pt x="2306" y="6768"/>
                    </a:cubicBezTo>
                    <a:lnTo>
                      <a:pt x="2306" y="6768"/>
                    </a:lnTo>
                    <a:cubicBezTo>
                      <a:pt x="2306" y="3760"/>
                      <a:pt x="3384" y="1204"/>
                      <a:pt x="4887" y="326"/>
                    </a:cubicBezTo>
                    <a:lnTo>
                      <a:pt x="4887" y="326"/>
                    </a:lnTo>
                    <a:cubicBezTo>
                      <a:pt x="5263" y="126"/>
                      <a:pt x="5639" y="1"/>
                      <a:pt x="6040" y="1"/>
                    </a:cubicBezTo>
                    <a:lnTo>
                      <a:pt x="60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58" name="Google Shape;1358;p28"/>
            <p:cNvGrpSpPr/>
            <p:nvPr/>
          </p:nvGrpSpPr>
          <p:grpSpPr>
            <a:xfrm>
              <a:off x="4818827" y="402095"/>
              <a:ext cx="325269" cy="511271"/>
              <a:chOff x="1471100" y="1593200"/>
              <a:chExt cx="235600" cy="370325"/>
            </a:xfrm>
          </p:grpSpPr>
          <p:sp>
            <p:nvSpPr>
              <p:cNvPr id="1359" name="Google Shape;1359;p28"/>
              <p:cNvSpPr/>
              <p:nvPr/>
            </p:nvSpPr>
            <p:spPr>
              <a:xfrm>
                <a:off x="1542525" y="1881425"/>
                <a:ext cx="82100" cy="82100"/>
              </a:xfrm>
              <a:custGeom>
                <a:rect b="b" l="l" r="r" t="t"/>
                <a:pathLst>
                  <a:path extrusionOk="0" h="3284" w="3284">
                    <a:moveTo>
                      <a:pt x="0" y="1630"/>
                    </a:moveTo>
                    <a:cubicBezTo>
                      <a:pt x="0" y="2557"/>
                      <a:pt x="727" y="3284"/>
                      <a:pt x="1629" y="3284"/>
                    </a:cubicBezTo>
                    <a:lnTo>
                      <a:pt x="1629" y="3284"/>
                    </a:lnTo>
                    <a:cubicBezTo>
                      <a:pt x="2532" y="3284"/>
                      <a:pt x="3283" y="2557"/>
                      <a:pt x="3283" y="1630"/>
                    </a:cubicBezTo>
                    <a:lnTo>
                      <a:pt x="3283" y="1630"/>
                    </a:lnTo>
                    <a:cubicBezTo>
                      <a:pt x="3283" y="727"/>
                      <a:pt x="2532" y="1"/>
                      <a:pt x="1629" y="1"/>
                    </a:cubicBezTo>
                    <a:lnTo>
                      <a:pt x="1629" y="1"/>
                    </a:lnTo>
                    <a:cubicBezTo>
                      <a:pt x="727" y="1"/>
                      <a:pt x="0" y="727"/>
                      <a:pt x="0" y="1630"/>
                    </a:cubicBezTo>
                    <a:close/>
                  </a:path>
                </a:pathLst>
              </a:custGeom>
              <a:solidFill>
                <a:srgbClr val="434343">
                  <a:alpha val="608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0" name="Google Shape;1360;p28"/>
              <p:cNvSpPr/>
              <p:nvPr/>
            </p:nvSpPr>
            <p:spPr>
              <a:xfrm>
                <a:off x="1593275" y="1593200"/>
                <a:ext cx="113425" cy="339000"/>
              </a:xfrm>
              <a:custGeom>
                <a:rect b="b" l="l" r="r" t="t"/>
                <a:pathLst>
                  <a:path extrusionOk="0" h="13560" w="4537">
                    <a:moveTo>
                      <a:pt x="0" y="326"/>
                    </a:moveTo>
                    <a:cubicBezTo>
                      <a:pt x="1003" y="903"/>
                      <a:pt x="1805" y="2181"/>
                      <a:pt x="2231" y="3835"/>
                    </a:cubicBezTo>
                    <a:lnTo>
                      <a:pt x="2231" y="3835"/>
                    </a:lnTo>
                    <a:lnTo>
                      <a:pt x="4537" y="3835"/>
                    </a:lnTo>
                    <a:cubicBezTo>
                      <a:pt x="3935" y="1555"/>
                      <a:pt x="2657" y="1"/>
                      <a:pt x="1153" y="1"/>
                    </a:cubicBezTo>
                    <a:lnTo>
                      <a:pt x="1153" y="1"/>
                    </a:lnTo>
                    <a:cubicBezTo>
                      <a:pt x="752" y="1"/>
                      <a:pt x="376" y="126"/>
                      <a:pt x="0" y="326"/>
                    </a:cubicBezTo>
                    <a:close/>
                    <a:moveTo>
                      <a:pt x="0" y="13234"/>
                    </a:moveTo>
                    <a:cubicBezTo>
                      <a:pt x="376" y="13434"/>
                      <a:pt x="752" y="13560"/>
                      <a:pt x="1153" y="13560"/>
                    </a:cubicBezTo>
                    <a:lnTo>
                      <a:pt x="1153" y="13560"/>
                    </a:lnTo>
                    <a:cubicBezTo>
                      <a:pt x="1178" y="13560"/>
                      <a:pt x="1178" y="13560"/>
                      <a:pt x="1203" y="13560"/>
                    </a:cubicBezTo>
                    <a:lnTo>
                      <a:pt x="1203" y="13560"/>
                    </a:lnTo>
                    <a:cubicBezTo>
                      <a:pt x="1228" y="13434"/>
                      <a:pt x="1253" y="13309"/>
                      <a:pt x="1253" y="13159"/>
                    </a:cubicBezTo>
                    <a:lnTo>
                      <a:pt x="1253" y="13159"/>
                    </a:lnTo>
                    <a:cubicBezTo>
                      <a:pt x="1253" y="12858"/>
                      <a:pt x="1153" y="12557"/>
                      <a:pt x="1028" y="12332"/>
                    </a:cubicBezTo>
                    <a:lnTo>
                      <a:pt x="1028" y="12332"/>
                    </a:lnTo>
                    <a:cubicBezTo>
                      <a:pt x="702" y="12707"/>
                      <a:pt x="376" y="13008"/>
                      <a:pt x="0" y="132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1" name="Google Shape;1361;p28"/>
              <p:cNvSpPr/>
              <p:nvPr/>
            </p:nvSpPr>
            <p:spPr>
              <a:xfrm>
                <a:off x="1471100" y="1593200"/>
                <a:ext cx="151025" cy="339000"/>
              </a:xfrm>
              <a:custGeom>
                <a:rect b="b" l="l" r="r" t="t"/>
                <a:pathLst>
                  <a:path extrusionOk="0" h="13560" w="6041">
                    <a:moveTo>
                      <a:pt x="3734" y="1"/>
                    </a:moveTo>
                    <a:cubicBezTo>
                      <a:pt x="1679" y="1"/>
                      <a:pt x="0" y="3033"/>
                      <a:pt x="0" y="6768"/>
                    </a:cubicBezTo>
                    <a:lnTo>
                      <a:pt x="0" y="6768"/>
                    </a:lnTo>
                    <a:cubicBezTo>
                      <a:pt x="0" y="10527"/>
                      <a:pt x="1679" y="13560"/>
                      <a:pt x="3734" y="13560"/>
                    </a:cubicBezTo>
                    <a:lnTo>
                      <a:pt x="3734" y="13560"/>
                    </a:lnTo>
                    <a:lnTo>
                      <a:pt x="6040" y="13560"/>
                    </a:lnTo>
                    <a:cubicBezTo>
                      <a:pt x="5639" y="13560"/>
                      <a:pt x="5263" y="13434"/>
                      <a:pt x="4887" y="13234"/>
                    </a:cubicBezTo>
                    <a:lnTo>
                      <a:pt x="4887" y="13234"/>
                    </a:lnTo>
                    <a:cubicBezTo>
                      <a:pt x="3384" y="12357"/>
                      <a:pt x="2306" y="9800"/>
                      <a:pt x="2306" y="6768"/>
                    </a:cubicBezTo>
                    <a:lnTo>
                      <a:pt x="2306" y="6768"/>
                    </a:lnTo>
                    <a:cubicBezTo>
                      <a:pt x="2306" y="3760"/>
                      <a:pt x="3384" y="1204"/>
                      <a:pt x="4887" y="326"/>
                    </a:cubicBezTo>
                    <a:lnTo>
                      <a:pt x="4887" y="326"/>
                    </a:lnTo>
                    <a:cubicBezTo>
                      <a:pt x="5263" y="126"/>
                      <a:pt x="5639" y="1"/>
                      <a:pt x="6040" y="1"/>
                    </a:cubicBezTo>
                    <a:lnTo>
                      <a:pt x="60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62" name="Google Shape;1362;p28"/>
            <p:cNvGrpSpPr/>
            <p:nvPr/>
          </p:nvGrpSpPr>
          <p:grpSpPr>
            <a:xfrm>
              <a:off x="5323128" y="402095"/>
              <a:ext cx="325269" cy="511271"/>
              <a:chOff x="1471100" y="1593200"/>
              <a:chExt cx="235600" cy="370325"/>
            </a:xfrm>
          </p:grpSpPr>
          <p:sp>
            <p:nvSpPr>
              <p:cNvPr id="1363" name="Google Shape;1363;p28"/>
              <p:cNvSpPr/>
              <p:nvPr/>
            </p:nvSpPr>
            <p:spPr>
              <a:xfrm>
                <a:off x="1542525" y="1881425"/>
                <a:ext cx="82100" cy="82100"/>
              </a:xfrm>
              <a:custGeom>
                <a:rect b="b" l="l" r="r" t="t"/>
                <a:pathLst>
                  <a:path extrusionOk="0" h="3284" w="3284">
                    <a:moveTo>
                      <a:pt x="0" y="1630"/>
                    </a:moveTo>
                    <a:cubicBezTo>
                      <a:pt x="0" y="2557"/>
                      <a:pt x="727" y="3284"/>
                      <a:pt x="1629" y="3284"/>
                    </a:cubicBezTo>
                    <a:lnTo>
                      <a:pt x="1629" y="3284"/>
                    </a:lnTo>
                    <a:cubicBezTo>
                      <a:pt x="2532" y="3284"/>
                      <a:pt x="3283" y="2557"/>
                      <a:pt x="3283" y="1630"/>
                    </a:cubicBezTo>
                    <a:lnTo>
                      <a:pt x="3283" y="1630"/>
                    </a:lnTo>
                    <a:cubicBezTo>
                      <a:pt x="3283" y="727"/>
                      <a:pt x="2532" y="1"/>
                      <a:pt x="1629" y="1"/>
                    </a:cubicBezTo>
                    <a:lnTo>
                      <a:pt x="1629" y="1"/>
                    </a:lnTo>
                    <a:cubicBezTo>
                      <a:pt x="727" y="1"/>
                      <a:pt x="0" y="727"/>
                      <a:pt x="0" y="1630"/>
                    </a:cubicBezTo>
                    <a:close/>
                  </a:path>
                </a:pathLst>
              </a:custGeom>
              <a:solidFill>
                <a:srgbClr val="434343">
                  <a:alpha val="608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4" name="Google Shape;1364;p28"/>
              <p:cNvSpPr/>
              <p:nvPr/>
            </p:nvSpPr>
            <p:spPr>
              <a:xfrm>
                <a:off x="1593275" y="1593200"/>
                <a:ext cx="113425" cy="339000"/>
              </a:xfrm>
              <a:custGeom>
                <a:rect b="b" l="l" r="r" t="t"/>
                <a:pathLst>
                  <a:path extrusionOk="0" h="13560" w="4537">
                    <a:moveTo>
                      <a:pt x="0" y="326"/>
                    </a:moveTo>
                    <a:cubicBezTo>
                      <a:pt x="1003" y="903"/>
                      <a:pt x="1805" y="2181"/>
                      <a:pt x="2231" y="3835"/>
                    </a:cubicBezTo>
                    <a:lnTo>
                      <a:pt x="2231" y="3835"/>
                    </a:lnTo>
                    <a:lnTo>
                      <a:pt x="4537" y="3835"/>
                    </a:lnTo>
                    <a:cubicBezTo>
                      <a:pt x="3935" y="1555"/>
                      <a:pt x="2657" y="1"/>
                      <a:pt x="1153" y="1"/>
                    </a:cubicBezTo>
                    <a:lnTo>
                      <a:pt x="1153" y="1"/>
                    </a:lnTo>
                    <a:cubicBezTo>
                      <a:pt x="752" y="1"/>
                      <a:pt x="376" y="126"/>
                      <a:pt x="0" y="326"/>
                    </a:cubicBezTo>
                    <a:close/>
                    <a:moveTo>
                      <a:pt x="0" y="13234"/>
                    </a:moveTo>
                    <a:cubicBezTo>
                      <a:pt x="376" y="13434"/>
                      <a:pt x="752" y="13560"/>
                      <a:pt x="1153" y="13560"/>
                    </a:cubicBezTo>
                    <a:lnTo>
                      <a:pt x="1153" y="13560"/>
                    </a:lnTo>
                    <a:cubicBezTo>
                      <a:pt x="1178" y="13560"/>
                      <a:pt x="1178" y="13560"/>
                      <a:pt x="1203" y="13560"/>
                    </a:cubicBezTo>
                    <a:lnTo>
                      <a:pt x="1203" y="13560"/>
                    </a:lnTo>
                    <a:cubicBezTo>
                      <a:pt x="1228" y="13434"/>
                      <a:pt x="1253" y="13309"/>
                      <a:pt x="1253" y="13159"/>
                    </a:cubicBezTo>
                    <a:lnTo>
                      <a:pt x="1253" y="13159"/>
                    </a:lnTo>
                    <a:cubicBezTo>
                      <a:pt x="1253" y="12858"/>
                      <a:pt x="1153" y="12557"/>
                      <a:pt x="1028" y="12332"/>
                    </a:cubicBezTo>
                    <a:lnTo>
                      <a:pt x="1028" y="12332"/>
                    </a:lnTo>
                    <a:cubicBezTo>
                      <a:pt x="702" y="12707"/>
                      <a:pt x="376" y="13008"/>
                      <a:pt x="0" y="132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5" name="Google Shape;1365;p28"/>
              <p:cNvSpPr/>
              <p:nvPr/>
            </p:nvSpPr>
            <p:spPr>
              <a:xfrm>
                <a:off x="1471100" y="1593200"/>
                <a:ext cx="151025" cy="339000"/>
              </a:xfrm>
              <a:custGeom>
                <a:rect b="b" l="l" r="r" t="t"/>
                <a:pathLst>
                  <a:path extrusionOk="0" h="13560" w="6041">
                    <a:moveTo>
                      <a:pt x="3734" y="1"/>
                    </a:moveTo>
                    <a:cubicBezTo>
                      <a:pt x="1679" y="1"/>
                      <a:pt x="0" y="3033"/>
                      <a:pt x="0" y="6768"/>
                    </a:cubicBezTo>
                    <a:lnTo>
                      <a:pt x="0" y="6768"/>
                    </a:lnTo>
                    <a:cubicBezTo>
                      <a:pt x="0" y="10527"/>
                      <a:pt x="1679" y="13560"/>
                      <a:pt x="3734" y="13560"/>
                    </a:cubicBezTo>
                    <a:lnTo>
                      <a:pt x="3734" y="13560"/>
                    </a:lnTo>
                    <a:lnTo>
                      <a:pt x="6040" y="13560"/>
                    </a:lnTo>
                    <a:cubicBezTo>
                      <a:pt x="5639" y="13560"/>
                      <a:pt x="5263" y="13434"/>
                      <a:pt x="4887" y="13234"/>
                    </a:cubicBezTo>
                    <a:lnTo>
                      <a:pt x="4887" y="13234"/>
                    </a:lnTo>
                    <a:cubicBezTo>
                      <a:pt x="3384" y="12357"/>
                      <a:pt x="2306" y="9800"/>
                      <a:pt x="2306" y="6768"/>
                    </a:cubicBezTo>
                    <a:lnTo>
                      <a:pt x="2306" y="6768"/>
                    </a:lnTo>
                    <a:cubicBezTo>
                      <a:pt x="2306" y="3760"/>
                      <a:pt x="3384" y="1204"/>
                      <a:pt x="4887" y="326"/>
                    </a:cubicBezTo>
                    <a:lnTo>
                      <a:pt x="4887" y="326"/>
                    </a:lnTo>
                    <a:cubicBezTo>
                      <a:pt x="5263" y="126"/>
                      <a:pt x="5639" y="1"/>
                      <a:pt x="6040" y="1"/>
                    </a:cubicBezTo>
                    <a:lnTo>
                      <a:pt x="60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66" name="Google Shape;1366;p28"/>
            <p:cNvGrpSpPr/>
            <p:nvPr/>
          </p:nvGrpSpPr>
          <p:grpSpPr>
            <a:xfrm>
              <a:off x="5827429" y="402095"/>
              <a:ext cx="325269" cy="511271"/>
              <a:chOff x="1471100" y="1593200"/>
              <a:chExt cx="235600" cy="370325"/>
            </a:xfrm>
          </p:grpSpPr>
          <p:sp>
            <p:nvSpPr>
              <p:cNvPr id="1367" name="Google Shape;1367;p28"/>
              <p:cNvSpPr/>
              <p:nvPr/>
            </p:nvSpPr>
            <p:spPr>
              <a:xfrm>
                <a:off x="1542525" y="1881425"/>
                <a:ext cx="82100" cy="82100"/>
              </a:xfrm>
              <a:custGeom>
                <a:rect b="b" l="l" r="r" t="t"/>
                <a:pathLst>
                  <a:path extrusionOk="0" h="3284" w="3284">
                    <a:moveTo>
                      <a:pt x="0" y="1630"/>
                    </a:moveTo>
                    <a:cubicBezTo>
                      <a:pt x="0" y="2557"/>
                      <a:pt x="727" y="3284"/>
                      <a:pt x="1629" y="3284"/>
                    </a:cubicBezTo>
                    <a:lnTo>
                      <a:pt x="1629" y="3284"/>
                    </a:lnTo>
                    <a:cubicBezTo>
                      <a:pt x="2532" y="3284"/>
                      <a:pt x="3283" y="2557"/>
                      <a:pt x="3283" y="1630"/>
                    </a:cubicBezTo>
                    <a:lnTo>
                      <a:pt x="3283" y="1630"/>
                    </a:lnTo>
                    <a:cubicBezTo>
                      <a:pt x="3283" y="727"/>
                      <a:pt x="2532" y="1"/>
                      <a:pt x="1629" y="1"/>
                    </a:cubicBezTo>
                    <a:lnTo>
                      <a:pt x="1629" y="1"/>
                    </a:lnTo>
                    <a:cubicBezTo>
                      <a:pt x="727" y="1"/>
                      <a:pt x="0" y="727"/>
                      <a:pt x="0" y="1630"/>
                    </a:cubicBezTo>
                    <a:close/>
                  </a:path>
                </a:pathLst>
              </a:custGeom>
              <a:solidFill>
                <a:srgbClr val="434343">
                  <a:alpha val="608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8" name="Google Shape;1368;p28"/>
              <p:cNvSpPr/>
              <p:nvPr/>
            </p:nvSpPr>
            <p:spPr>
              <a:xfrm>
                <a:off x="1593275" y="1593200"/>
                <a:ext cx="113425" cy="339000"/>
              </a:xfrm>
              <a:custGeom>
                <a:rect b="b" l="l" r="r" t="t"/>
                <a:pathLst>
                  <a:path extrusionOk="0" h="13560" w="4537">
                    <a:moveTo>
                      <a:pt x="0" y="326"/>
                    </a:moveTo>
                    <a:cubicBezTo>
                      <a:pt x="1003" y="903"/>
                      <a:pt x="1805" y="2181"/>
                      <a:pt x="2231" y="3835"/>
                    </a:cubicBezTo>
                    <a:lnTo>
                      <a:pt x="2231" y="3835"/>
                    </a:lnTo>
                    <a:lnTo>
                      <a:pt x="4537" y="3835"/>
                    </a:lnTo>
                    <a:cubicBezTo>
                      <a:pt x="3935" y="1555"/>
                      <a:pt x="2657" y="1"/>
                      <a:pt x="1153" y="1"/>
                    </a:cubicBezTo>
                    <a:lnTo>
                      <a:pt x="1153" y="1"/>
                    </a:lnTo>
                    <a:cubicBezTo>
                      <a:pt x="752" y="1"/>
                      <a:pt x="376" y="126"/>
                      <a:pt x="0" y="326"/>
                    </a:cubicBezTo>
                    <a:close/>
                    <a:moveTo>
                      <a:pt x="0" y="13234"/>
                    </a:moveTo>
                    <a:cubicBezTo>
                      <a:pt x="376" y="13434"/>
                      <a:pt x="752" y="13560"/>
                      <a:pt x="1153" y="13560"/>
                    </a:cubicBezTo>
                    <a:lnTo>
                      <a:pt x="1153" y="13560"/>
                    </a:lnTo>
                    <a:cubicBezTo>
                      <a:pt x="1178" y="13560"/>
                      <a:pt x="1178" y="13560"/>
                      <a:pt x="1203" y="13560"/>
                    </a:cubicBezTo>
                    <a:lnTo>
                      <a:pt x="1203" y="13560"/>
                    </a:lnTo>
                    <a:cubicBezTo>
                      <a:pt x="1228" y="13434"/>
                      <a:pt x="1253" y="13309"/>
                      <a:pt x="1253" y="13159"/>
                    </a:cubicBezTo>
                    <a:lnTo>
                      <a:pt x="1253" y="13159"/>
                    </a:lnTo>
                    <a:cubicBezTo>
                      <a:pt x="1253" y="12858"/>
                      <a:pt x="1153" y="12557"/>
                      <a:pt x="1028" y="12332"/>
                    </a:cubicBezTo>
                    <a:lnTo>
                      <a:pt x="1028" y="12332"/>
                    </a:lnTo>
                    <a:cubicBezTo>
                      <a:pt x="702" y="12707"/>
                      <a:pt x="376" y="13008"/>
                      <a:pt x="0" y="132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9" name="Google Shape;1369;p28"/>
              <p:cNvSpPr/>
              <p:nvPr/>
            </p:nvSpPr>
            <p:spPr>
              <a:xfrm>
                <a:off x="1471100" y="1593200"/>
                <a:ext cx="151025" cy="339000"/>
              </a:xfrm>
              <a:custGeom>
                <a:rect b="b" l="l" r="r" t="t"/>
                <a:pathLst>
                  <a:path extrusionOk="0" h="13560" w="6041">
                    <a:moveTo>
                      <a:pt x="3734" y="1"/>
                    </a:moveTo>
                    <a:cubicBezTo>
                      <a:pt x="1679" y="1"/>
                      <a:pt x="0" y="3033"/>
                      <a:pt x="0" y="6768"/>
                    </a:cubicBezTo>
                    <a:lnTo>
                      <a:pt x="0" y="6768"/>
                    </a:lnTo>
                    <a:cubicBezTo>
                      <a:pt x="0" y="10527"/>
                      <a:pt x="1679" y="13560"/>
                      <a:pt x="3734" y="13560"/>
                    </a:cubicBezTo>
                    <a:lnTo>
                      <a:pt x="3734" y="13560"/>
                    </a:lnTo>
                    <a:lnTo>
                      <a:pt x="6040" y="13560"/>
                    </a:lnTo>
                    <a:cubicBezTo>
                      <a:pt x="5639" y="13560"/>
                      <a:pt x="5263" y="13434"/>
                      <a:pt x="4887" y="13234"/>
                    </a:cubicBezTo>
                    <a:lnTo>
                      <a:pt x="4887" y="13234"/>
                    </a:lnTo>
                    <a:cubicBezTo>
                      <a:pt x="3384" y="12357"/>
                      <a:pt x="2306" y="9800"/>
                      <a:pt x="2306" y="6768"/>
                    </a:cubicBezTo>
                    <a:lnTo>
                      <a:pt x="2306" y="6768"/>
                    </a:lnTo>
                    <a:cubicBezTo>
                      <a:pt x="2306" y="3760"/>
                      <a:pt x="3384" y="1204"/>
                      <a:pt x="4887" y="326"/>
                    </a:cubicBezTo>
                    <a:lnTo>
                      <a:pt x="4887" y="326"/>
                    </a:lnTo>
                    <a:cubicBezTo>
                      <a:pt x="5263" y="126"/>
                      <a:pt x="5639" y="1"/>
                      <a:pt x="6040" y="1"/>
                    </a:cubicBezTo>
                    <a:lnTo>
                      <a:pt x="60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70" name="Google Shape;1370;p28"/>
            <p:cNvGrpSpPr/>
            <p:nvPr/>
          </p:nvGrpSpPr>
          <p:grpSpPr>
            <a:xfrm>
              <a:off x="6331729" y="402095"/>
              <a:ext cx="325269" cy="511271"/>
              <a:chOff x="1471100" y="1593200"/>
              <a:chExt cx="235600" cy="370325"/>
            </a:xfrm>
          </p:grpSpPr>
          <p:sp>
            <p:nvSpPr>
              <p:cNvPr id="1371" name="Google Shape;1371;p28"/>
              <p:cNvSpPr/>
              <p:nvPr/>
            </p:nvSpPr>
            <p:spPr>
              <a:xfrm>
                <a:off x="1542525" y="1881425"/>
                <a:ext cx="82100" cy="82100"/>
              </a:xfrm>
              <a:custGeom>
                <a:rect b="b" l="l" r="r" t="t"/>
                <a:pathLst>
                  <a:path extrusionOk="0" h="3284" w="3284">
                    <a:moveTo>
                      <a:pt x="0" y="1630"/>
                    </a:moveTo>
                    <a:cubicBezTo>
                      <a:pt x="0" y="2557"/>
                      <a:pt x="727" y="3284"/>
                      <a:pt x="1629" y="3284"/>
                    </a:cubicBezTo>
                    <a:lnTo>
                      <a:pt x="1629" y="3284"/>
                    </a:lnTo>
                    <a:cubicBezTo>
                      <a:pt x="2532" y="3284"/>
                      <a:pt x="3283" y="2557"/>
                      <a:pt x="3283" y="1630"/>
                    </a:cubicBezTo>
                    <a:lnTo>
                      <a:pt x="3283" y="1630"/>
                    </a:lnTo>
                    <a:cubicBezTo>
                      <a:pt x="3283" y="727"/>
                      <a:pt x="2532" y="1"/>
                      <a:pt x="1629" y="1"/>
                    </a:cubicBezTo>
                    <a:lnTo>
                      <a:pt x="1629" y="1"/>
                    </a:lnTo>
                    <a:cubicBezTo>
                      <a:pt x="727" y="1"/>
                      <a:pt x="0" y="727"/>
                      <a:pt x="0" y="1630"/>
                    </a:cubicBezTo>
                    <a:close/>
                  </a:path>
                </a:pathLst>
              </a:custGeom>
              <a:solidFill>
                <a:srgbClr val="434343">
                  <a:alpha val="608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2" name="Google Shape;1372;p28"/>
              <p:cNvSpPr/>
              <p:nvPr/>
            </p:nvSpPr>
            <p:spPr>
              <a:xfrm>
                <a:off x="1593275" y="1593200"/>
                <a:ext cx="113425" cy="339000"/>
              </a:xfrm>
              <a:custGeom>
                <a:rect b="b" l="l" r="r" t="t"/>
                <a:pathLst>
                  <a:path extrusionOk="0" h="13560" w="4537">
                    <a:moveTo>
                      <a:pt x="0" y="326"/>
                    </a:moveTo>
                    <a:cubicBezTo>
                      <a:pt x="1003" y="903"/>
                      <a:pt x="1805" y="2181"/>
                      <a:pt x="2231" y="3835"/>
                    </a:cubicBezTo>
                    <a:lnTo>
                      <a:pt x="2231" y="3835"/>
                    </a:lnTo>
                    <a:lnTo>
                      <a:pt x="4537" y="3835"/>
                    </a:lnTo>
                    <a:cubicBezTo>
                      <a:pt x="3935" y="1555"/>
                      <a:pt x="2657" y="1"/>
                      <a:pt x="1153" y="1"/>
                    </a:cubicBezTo>
                    <a:lnTo>
                      <a:pt x="1153" y="1"/>
                    </a:lnTo>
                    <a:cubicBezTo>
                      <a:pt x="752" y="1"/>
                      <a:pt x="376" y="126"/>
                      <a:pt x="0" y="326"/>
                    </a:cubicBezTo>
                    <a:close/>
                    <a:moveTo>
                      <a:pt x="0" y="13234"/>
                    </a:moveTo>
                    <a:cubicBezTo>
                      <a:pt x="376" y="13434"/>
                      <a:pt x="752" y="13560"/>
                      <a:pt x="1153" y="13560"/>
                    </a:cubicBezTo>
                    <a:lnTo>
                      <a:pt x="1153" y="13560"/>
                    </a:lnTo>
                    <a:cubicBezTo>
                      <a:pt x="1178" y="13560"/>
                      <a:pt x="1178" y="13560"/>
                      <a:pt x="1203" y="13560"/>
                    </a:cubicBezTo>
                    <a:lnTo>
                      <a:pt x="1203" y="13560"/>
                    </a:lnTo>
                    <a:cubicBezTo>
                      <a:pt x="1228" y="13434"/>
                      <a:pt x="1253" y="13309"/>
                      <a:pt x="1253" y="13159"/>
                    </a:cubicBezTo>
                    <a:lnTo>
                      <a:pt x="1253" y="13159"/>
                    </a:lnTo>
                    <a:cubicBezTo>
                      <a:pt x="1253" y="12858"/>
                      <a:pt x="1153" y="12557"/>
                      <a:pt x="1028" y="12332"/>
                    </a:cubicBezTo>
                    <a:lnTo>
                      <a:pt x="1028" y="12332"/>
                    </a:lnTo>
                    <a:cubicBezTo>
                      <a:pt x="702" y="12707"/>
                      <a:pt x="376" y="13008"/>
                      <a:pt x="0" y="132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3" name="Google Shape;1373;p28"/>
              <p:cNvSpPr/>
              <p:nvPr/>
            </p:nvSpPr>
            <p:spPr>
              <a:xfrm>
                <a:off x="1471100" y="1593200"/>
                <a:ext cx="151025" cy="339000"/>
              </a:xfrm>
              <a:custGeom>
                <a:rect b="b" l="l" r="r" t="t"/>
                <a:pathLst>
                  <a:path extrusionOk="0" h="13560" w="6041">
                    <a:moveTo>
                      <a:pt x="3734" y="1"/>
                    </a:moveTo>
                    <a:cubicBezTo>
                      <a:pt x="1679" y="1"/>
                      <a:pt x="0" y="3033"/>
                      <a:pt x="0" y="6768"/>
                    </a:cubicBezTo>
                    <a:lnTo>
                      <a:pt x="0" y="6768"/>
                    </a:lnTo>
                    <a:cubicBezTo>
                      <a:pt x="0" y="10527"/>
                      <a:pt x="1679" y="13560"/>
                      <a:pt x="3734" y="13560"/>
                    </a:cubicBezTo>
                    <a:lnTo>
                      <a:pt x="3734" y="13560"/>
                    </a:lnTo>
                    <a:lnTo>
                      <a:pt x="6040" y="13560"/>
                    </a:lnTo>
                    <a:cubicBezTo>
                      <a:pt x="5639" y="13560"/>
                      <a:pt x="5263" y="13434"/>
                      <a:pt x="4887" y="13234"/>
                    </a:cubicBezTo>
                    <a:lnTo>
                      <a:pt x="4887" y="13234"/>
                    </a:lnTo>
                    <a:cubicBezTo>
                      <a:pt x="3384" y="12357"/>
                      <a:pt x="2306" y="9800"/>
                      <a:pt x="2306" y="6768"/>
                    </a:cubicBezTo>
                    <a:lnTo>
                      <a:pt x="2306" y="6768"/>
                    </a:lnTo>
                    <a:cubicBezTo>
                      <a:pt x="2306" y="3760"/>
                      <a:pt x="3384" y="1204"/>
                      <a:pt x="4887" y="326"/>
                    </a:cubicBezTo>
                    <a:lnTo>
                      <a:pt x="4887" y="326"/>
                    </a:lnTo>
                    <a:cubicBezTo>
                      <a:pt x="5263" y="126"/>
                      <a:pt x="5639" y="1"/>
                      <a:pt x="6040" y="1"/>
                    </a:cubicBezTo>
                    <a:lnTo>
                      <a:pt x="60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74" name="Google Shape;1374;p28"/>
            <p:cNvGrpSpPr/>
            <p:nvPr/>
          </p:nvGrpSpPr>
          <p:grpSpPr>
            <a:xfrm>
              <a:off x="6836029" y="402095"/>
              <a:ext cx="325269" cy="511271"/>
              <a:chOff x="1471100" y="1593200"/>
              <a:chExt cx="235600" cy="370325"/>
            </a:xfrm>
          </p:grpSpPr>
          <p:sp>
            <p:nvSpPr>
              <p:cNvPr id="1375" name="Google Shape;1375;p28"/>
              <p:cNvSpPr/>
              <p:nvPr/>
            </p:nvSpPr>
            <p:spPr>
              <a:xfrm>
                <a:off x="1542525" y="1881425"/>
                <a:ext cx="82100" cy="82100"/>
              </a:xfrm>
              <a:custGeom>
                <a:rect b="b" l="l" r="r" t="t"/>
                <a:pathLst>
                  <a:path extrusionOk="0" h="3284" w="3284">
                    <a:moveTo>
                      <a:pt x="0" y="1630"/>
                    </a:moveTo>
                    <a:cubicBezTo>
                      <a:pt x="0" y="2557"/>
                      <a:pt x="727" y="3284"/>
                      <a:pt x="1629" y="3284"/>
                    </a:cubicBezTo>
                    <a:lnTo>
                      <a:pt x="1629" y="3284"/>
                    </a:lnTo>
                    <a:cubicBezTo>
                      <a:pt x="2532" y="3284"/>
                      <a:pt x="3283" y="2557"/>
                      <a:pt x="3283" y="1630"/>
                    </a:cubicBezTo>
                    <a:lnTo>
                      <a:pt x="3283" y="1630"/>
                    </a:lnTo>
                    <a:cubicBezTo>
                      <a:pt x="3283" y="727"/>
                      <a:pt x="2532" y="1"/>
                      <a:pt x="1629" y="1"/>
                    </a:cubicBezTo>
                    <a:lnTo>
                      <a:pt x="1629" y="1"/>
                    </a:lnTo>
                    <a:cubicBezTo>
                      <a:pt x="727" y="1"/>
                      <a:pt x="0" y="727"/>
                      <a:pt x="0" y="1630"/>
                    </a:cubicBezTo>
                    <a:close/>
                  </a:path>
                </a:pathLst>
              </a:custGeom>
              <a:solidFill>
                <a:srgbClr val="434343">
                  <a:alpha val="608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6" name="Google Shape;1376;p28"/>
              <p:cNvSpPr/>
              <p:nvPr/>
            </p:nvSpPr>
            <p:spPr>
              <a:xfrm>
                <a:off x="1593275" y="1593200"/>
                <a:ext cx="113425" cy="339000"/>
              </a:xfrm>
              <a:custGeom>
                <a:rect b="b" l="l" r="r" t="t"/>
                <a:pathLst>
                  <a:path extrusionOk="0" h="13560" w="4537">
                    <a:moveTo>
                      <a:pt x="0" y="326"/>
                    </a:moveTo>
                    <a:cubicBezTo>
                      <a:pt x="1003" y="903"/>
                      <a:pt x="1805" y="2181"/>
                      <a:pt x="2231" y="3835"/>
                    </a:cubicBezTo>
                    <a:lnTo>
                      <a:pt x="2231" y="3835"/>
                    </a:lnTo>
                    <a:lnTo>
                      <a:pt x="4537" y="3835"/>
                    </a:lnTo>
                    <a:cubicBezTo>
                      <a:pt x="3935" y="1555"/>
                      <a:pt x="2657" y="1"/>
                      <a:pt x="1153" y="1"/>
                    </a:cubicBezTo>
                    <a:lnTo>
                      <a:pt x="1153" y="1"/>
                    </a:lnTo>
                    <a:cubicBezTo>
                      <a:pt x="752" y="1"/>
                      <a:pt x="376" y="126"/>
                      <a:pt x="0" y="326"/>
                    </a:cubicBezTo>
                    <a:close/>
                    <a:moveTo>
                      <a:pt x="0" y="13234"/>
                    </a:moveTo>
                    <a:cubicBezTo>
                      <a:pt x="376" y="13434"/>
                      <a:pt x="752" y="13560"/>
                      <a:pt x="1153" y="13560"/>
                    </a:cubicBezTo>
                    <a:lnTo>
                      <a:pt x="1153" y="13560"/>
                    </a:lnTo>
                    <a:cubicBezTo>
                      <a:pt x="1178" y="13560"/>
                      <a:pt x="1178" y="13560"/>
                      <a:pt x="1203" y="13560"/>
                    </a:cubicBezTo>
                    <a:lnTo>
                      <a:pt x="1203" y="13560"/>
                    </a:lnTo>
                    <a:cubicBezTo>
                      <a:pt x="1228" y="13434"/>
                      <a:pt x="1253" y="13309"/>
                      <a:pt x="1253" y="13159"/>
                    </a:cubicBezTo>
                    <a:lnTo>
                      <a:pt x="1253" y="13159"/>
                    </a:lnTo>
                    <a:cubicBezTo>
                      <a:pt x="1253" y="12858"/>
                      <a:pt x="1153" y="12557"/>
                      <a:pt x="1028" y="12332"/>
                    </a:cubicBezTo>
                    <a:lnTo>
                      <a:pt x="1028" y="12332"/>
                    </a:lnTo>
                    <a:cubicBezTo>
                      <a:pt x="702" y="12707"/>
                      <a:pt x="376" y="13008"/>
                      <a:pt x="0" y="132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7" name="Google Shape;1377;p28"/>
              <p:cNvSpPr/>
              <p:nvPr/>
            </p:nvSpPr>
            <p:spPr>
              <a:xfrm>
                <a:off x="1471100" y="1593200"/>
                <a:ext cx="151025" cy="339000"/>
              </a:xfrm>
              <a:custGeom>
                <a:rect b="b" l="l" r="r" t="t"/>
                <a:pathLst>
                  <a:path extrusionOk="0" h="13560" w="6041">
                    <a:moveTo>
                      <a:pt x="3734" y="1"/>
                    </a:moveTo>
                    <a:cubicBezTo>
                      <a:pt x="1679" y="1"/>
                      <a:pt x="0" y="3033"/>
                      <a:pt x="0" y="6768"/>
                    </a:cubicBezTo>
                    <a:lnTo>
                      <a:pt x="0" y="6768"/>
                    </a:lnTo>
                    <a:cubicBezTo>
                      <a:pt x="0" y="10527"/>
                      <a:pt x="1679" y="13560"/>
                      <a:pt x="3734" y="13560"/>
                    </a:cubicBezTo>
                    <a:lnTo>
                      <a:pt x="3734" y="13560"/>
                    </a:lnTo>
                    <a:lnTo>
                      <a:pt x="6040" y="13560"/>
                    </a:lnTo>
                    <a:cubicBezTo>
                      <a:pt x="5639" y="13560"/>
                      <a:pt x="5263" y="13434"/>
                      <a:pt x="4887" y="13234"/>
                    </a:cubicBezTo>
                    <a:lnTo>
                      <a:pt x="4887" y="13234"/>
                    </a:lnTo>
                    <a:cubicBezTo>
                      <a:pt x="3384" y="12357"/>
                      <a:pt x="2306" y="9800"/>
                      <a:pt x="2306" y="6768"/>
                    </a:cubicBezTo>
                    <a:lnTo>
                      <a:pt x="2306" y="6768"/>
                    </a:lnTo>
                    <a:cubicBezTo>
                      <a:pt x="2306" y="3760"/>
                      <a:pt x="3384" y="1204"/>
                      <a:pt x="4887" y="326"/>
                    </a:cubicBezTo>
                    <a:lnTo>
                      <a:pt x="4887" y="326"/>
                    </a:lnTo>
                    <a:cubicBezTo>
                      <a:pt x="5263" y="126"/>
                      <a:pt x="5639" y="1"/>
                      <a:pt x="6040" y="1"/>
                    </a:cubicBezTo>
                    <a:lnTo>
                      <a:pt x="60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78" name="Google Shape;1378;p28"/>
            <p:cNvGrpSpPr/>
            <p:nvPr/>
          </p:nvGrpSpPr>
          <p:grpSpPr>
            <a:xfrm>
              <a:off x="7340329" y="402095"/>
              <a:ext cx="325269" cy="511271"/>
              <a:chOff x="1471100" y="1593200"/>
              <a:chExt cx="235600" cy="370325"/>
            </a:xfrm>
          </p:grpSpPr>
          <p:sp>
            <p:nvSpPr>
              <p:cNvPr id="1379" name="Google Shape;1379;p28"/>
              <p:cNvSpPr/>
              <p:nvPr/>
            </p:nvSpPr>
            <p:spPr>
              <a:xfrm>
                <a:off x="1542525" y="1881425"/>
                <a:ext cx="82100" cy="82100"/>
              </a:xfrm>
              <a:custGeom>
                <a:rect b="b" l="l" r="r" t="t"/>
                <a:pathLst>
                  <a:path extrusionOk="0" h="3284" w="3284">
                    <a:moveTo>
                      <a:pt x="0" y="1630"/>
                    </a:moveTo>
                    <a:cubicBezTo>
                      <a:pt x="0" y="2557"/>
                      <a:pt x="727" y="3284"/>
                      <a:pt x="1629" y="3284"/>
                    </a:cubicBezTo>
                    <a:lnTo>
                      <a:pt x="1629" y="3284"/>
                    </a:lnTo>
                    <a:cubicBezTo>
                      <a:pt x="2532" y="3284"/>
                      <a:pt x="3283" y="2557"/>
                      <a:pt x="3283" y="1630"/>
                    </a:cubicBezTo>
                    <a:lnTo>
                      <a:pt x="3283" y="1630"/>
                    </a:lnTo>
                    <a:cubicBezTo>
                      <a:pt x="3283" y="727"/>
                      <a:pt x="2532" y="1"/>
                      <a:pt x="1629" y="1"/>
                    </a:cubicBezTo>
                    <a:lnTo>
                      <a:pt x="1629" y="1"/>
                    </a:lnTo>
                    <a:cubicBezTo>
                      <a:pt x="727" y="1"/>
                      <a:pt x="0" y="727"/>
                      <a:pt x="0" y="1630"/>
                    </a:cubicBezTo>
                    <a:close/>
                  </a:path>
                </a:pathLst>
              </a:custGeom>
              <a:solidFill>
                <a:srgbClr val="434343">
                  <a:alpha val="608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0" name="Google Shape;1380;p28"/>
              <p:cNvSpPr/>
              <p:nvPr/>
            </p:nvSpPr>
            <p:spPr>
              <a:xfrm>
                <a:off x="1593275" y="1593200"/>
                <a:ext cx="113425" cy="339000"/>
              </a:xfrm>
              <a:custGeom>
                <a:rect b="b" l="l" r="r" t="t"/>
                <a:pathLst>
                  <a:path extrusionOk="0" h="13560" w="4537">
                    <a:moveTo>
                      <a:pt x="0" y="326"/>
                    </a:moveTo>
                    <a:cubicBezTo>
                      <a:pt x="1003" y="903"/>
                      <a:pt x="1805" y="2181"/>
                      <a:pt x="2231" y="3835"/>
                    </a:cubicBezTo>
                    <a:lnTo>
                      <a:pt x="2231" y="3835"/>
                    </a:lnTo>
                    <a:lnTo>
                      <a:pt x="4537" y="3835"/>
                    </a:lnTo>
                    <a:cubicBezTo>
                      <a:pt x="3935" y="1555"/>
                      <a:pt x="2657" y="1"/>
                      <a:pt x="1153" y="1"/>
                    </a:cubicBezTo>
                    <a:lnTo>
                      <a:pt x="1153" y="1"/>
                    </a:lnTo>
                    <a:cubicBezTo>
                      <a:pt x="752" y="1"/>
                      <a:pt x="376" y="126"/>
                      <a:pt x="0" y="326"/>
                    </a:cubicBezTo>
                    <a:close/>
                    <a:moveTo>
                      <a:pt x="0" y="13234"/>
                    </a:moveTo>
                    <a:cubicBezTo>
                      <a:pt x="376" y="13434"/>
                      <a:pt x="752" y="13560"/>
                      <a:pt x="1153" y="13560"/>
                    </a:cubicBezTo>
                    <a:lnTo>
                      <a:pt x="1153" y="13560"/>
                    </a:lnTo>
                    <a:cubicBezTo>
                      <a:pt x="1178" y="13560"/>
                      <a:pt x="1178" y="13560"/>
                      <a:pt x="1203" y="13560"/>
                    </a:cubicBezTo>
                    <a:lnTo>
                      <a:pt x="1203" y="13560"/>
                    </a:lnTo>
                    <a:cubicBezTo>
                      <a:pt x="1228" y="13434"/>
                      <a:pt x="1253" y="13309"/>
                      <a:pt x="1253" y="13159"/>
                    </a:cubicBezTo>
                    <a:lnTo>
                      <a:pt x="1253" y="13159"/>
                    </a:lnTo>
                    <a:cubicBezTo>
                      <a:pt x="1253" y="12858"/>
                      <a:pt x="1153" y="12557"/>
                      <a:pt x="1028" y="12332"/>
                    </a:cubicBezTo>
                    <a:lnTo>
                      <a:pt x="1028" y="12332"/>
                    </a:lnTo>
                    <a:cubicBezTo>
                      <a:pt x="702" y="12707"/>
                      <a:pt x="376" y="13008"/>
                      <a:pt x="0" y="132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1" name="Google Shape;1381;p28"/>
              <p:cNvSpPr/>
              <p:nvPr/>
            </p:nvSpPr>
            <p:spPr>
              <a:xfrm>
                <a:off x="1471100" y="1593200"/>
                <a:ext cx="151025" cy="339000"/>
              </a:xfrm>
              <a:custGeom>
                <a:rect b="b" l="l" r="r" t="t"/>
                <a:pathLst>
                  <a:path extrusionOk="0" h="13560" w="6041">
                    <a:moveTo>
                      <a:pt x="3734" y="1"/>
                    </a:moveTo>
                    <a:cubicBezTo>
                      <a:pt x="1679" y="1"/>
                      <a:pt x="0" y="3033"/>
                      <a:pt x="0" y="6768"/>
                    </a:cubicBezTo>
                    <a:lnTo>
                      <a:pt x="0" y="6768"/>
                    </a:lnTo>
                    <a:cubicBezTo>
                      <a:pt x="0" y="10527"/>
                      <a:pt x="1679" y="13560"/>
                      <a:pt x="3734" y="13560"/>
                    </a:cubicBezTo>
                    <a:lnTo>
                      <a:pt x="3734" y="13560"/>
                    </a:lnTo>
                    <a:lnTo>
                      <a:pt x="6040" y="13560"/>
                    </a:lnTo>
                    <a:cubicBezTo>
                      <a:pt x="5639" y="13560"/>
                      <a:pt x="5263" y="13434"/>
                      <a:pt x="4887" y="13234"/>
                    </a:cubicBezTo>
                    <a:lnTo>
                      <a:pt x="4887" y="13234"/>
                    </a:lnTo>
                    <a:cubicBezTo>
                      <a:pt x="3384" y="12357"/>
                      <a:pt x="2306" y="9800"/>
                      <a:pt x="2306" y="6768"/>
                    </a:cubicBezTo>
                    <a:lnTo>
                      <a:pt x="2306" y="6768"/>
                    </a:lnTo>
                    <a:cubicBezTo>
                      <a:pt x="2306" y="3760"/>
                      <a:pt x="3384" y="1204"/>
                      <a:pt x="4887" y="326"/>
                    </a:cubicBezTo>
                    <a:lnTo>
                      <a:pt x="4887" y="326"/>
                    </a:lnTo>
                    <a:cubicBezTo>
                      <a:pt x="5263" y="126"/>
                      <a:pt x="5639" y="1"/>
                      <a:pt x="6040" y="1"/>
                    </a:cubicBezTo>
                    <a:lnTo>
                      <a:pt x="60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82" name="Google Shape;1382;p28"/>
            <p:cNvGrpSpPr/>
            <p:nvPr/>
          </p:nvGrpSpPr>
          <p:grpSpPr>
            <a:xfrm>
              <a:off x="7844629" y="402095"/>
              <a:ext cx="325269" cy="511271"/>
              <a:chOff x="1471100" y="1593200"/>
              <a:chExt cx="235600" cy="370325"/>
            </a:xfrm>
          </p:grpSpPr>
          <p:sp>
            <p:nvSpPr>
              <p:cNvPr id="1383" name="Google Shape;1383;p28"/>
              <p:cNvSpPr/>
              <p:nvPr/>
            </p:nvSpPr>
            <p:spPr>
              <a:xfrm>
                <a:off x="1542525" y="1881425"/>
                <a:ext cx="82100" cy="82100"/>
              </a:xfrm>
              <a:custGeom>
                <a:rect b="b" l="l" r="r" t="t"/>
                <a:pathLst>
                  <a:path extrusionOk="0" h="3284" w="3284">
                    <a:moveTo>
                      <a:pt x="0" y="1630"/>
                    </a:moveTo>
                    <a:cubicBezTo>
                      <a:pt x="0" y="2557"/>
                      <a:pt x="727" y="3284"/>
                      <a:pt x="1629" y="3284"/>
                    </a:cubicBezTo>
                    <a:lnTo>
                      <a:pt x="1629" y="3284"/>
                    </a:lnTo>
                    <a:cubicBezTo>
                      <a:pt x="2532" y="3284"/>
                      <a:pt x="3283" y="2557"/>
                      <a:pt x="3283" y="1630"/>
                    </a:cubicBezTo>
                    <a:lnTo>
                      <a:pt x="3283" y="1630"/>
                    </a:lnTo>
                    <a:cubicBezTo>
                      <a:pt x="3283" y="727"/>
                      <a:pt x="2532" y="1"/>
                      <a:pt x="1629" y="1"/>
                    </a:cubicBezTo>
                    <a:lnTo>
                      <a:pt x="1629" y="1"/>
                    </a:lnTo>
                    <a:cubicBezTo>
                      <a:pt x="727" y="1"/>
                      <a:pt x="0" y="727"/>
                      <a:pt x="0" y="1630"/>
                    </a:cubicBezTo>
                    <a:close/>
                  </a:path>
                </a:pathLst>
              </a:custGeom>
              <a:solidFill>
                <a:srgbClr val="434343">
                  <a:alpha val="608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4" name="Google Shape;1384;p28"/>
              <p:cNvSpPr/>
              <p:nvPr/>
            </p:nvSpPr>
            <p:spPr>
              <a:xfrm>
                <a:off x="1593275" y="1593200"/>
                <a:ext cx="113425" cy="339000"/>
              </a:xfrm>
              <a:custGeom>
                <a:rect b="b" l="l" r="r" t="t"/>
                <a:pathLst>
                  <a:path extrusionOk="0" h="13560" w="4537">
                    <a:moveTo>
                      <a:pt x="0" y="326"/>
                    </a:moveTo>
                    <a:cubicBezTo>
                      <a:pt x="1003" y="903"/>
                      <a:pt x="1805" y="2181"/>
                      <a:pt x="2231" y="3835"/>
                    </a:cubicBezTo>
                    <a:lnTo>
                      <a:pt x="2231" y="3835"/>
                    </a:lnTo>
                    <a:lnTo>
                      <a:pt x="4537" y="3835"/>
                    </a:lnTo>
                    <a:cubicBezTo>
                      <a:pt x="3935" y="1555"/>
                      <a:pt x="2657" y="1"/>
                      <a:pt x="1153" y="1"/>
                    </a:cubicBezTo>
                    <a:lnTo>
                      <a:pt x="1153" y="1"/>
                    </a:lnTo>
                    <a:cubicBezTo>
                      <a:pt x="752" y="1"/>
                      <a:pt x="376" y="126"/>
                      <a:pt x="0" y="326"/>
                    </a:cubicBezTo>
                    <a:close/>
                    <a:moveTo>
                      <a:pt x="0" y="13234"/>
                    </a:moveTo>
                    <a:cubicBezTo>
                      <a:pt x="376" y="13434"/>
                      <a:pt x="752" y="13560"/>
                      <a:pt x="1153" y="13560"/>
                    </a:cubicBezTo>
                    <a:lnTo>
                      <a:pt x="1153" y="13560"/>
                    </a:lnTo>
                    <a:cubicBezTo>
                      <a:pt x="1178" y="13560"/>
                      <a:pt x="1178" y="13560"/>
                      <a:pt x="1203" y="13560"/>
                    </a:cubicBezTo>
                    <a:lnTo>
                      <a:pt x="1203" y="13560"/>
                    </a:lnTo>
                    <a:cubicBezTo>
                      <a:pt x="1228" y="13434"/>
                      <a:pt x="1253" y="13309"/>
                      <a:pt x="1253" y="13159"/>
                    </a:cubicBezTo>
                    <a:lnTo>
                      <a:pt x="1253" y="13159"/>
                    </a:lnTo>
                    <a:cubicBezTo>
                      <a:pt x="1253" y="12858"/>
                      <a:pt x="1153" y="12557"/>
                      <a:pt x="1028" y="12332"/>
                    </a:cubicBezTo>
                    <a:lnTo>
                      <a:pt x="1028" y="12332"/>
                    </a:lnTo>
                    <a:cubicBezTo>
                      <a:pt x="702" y="12707"/>
                      <a:pt x="376" y="13008"/>
                      <a:pt x="0" y="132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5" name="Google Shape;1385;p28"/>
              <p:cNvSpPr/>
              <p:nvPr/>
            </p:nvSpPr>
            <p:spPr>
              <a:xfrm>
                <a:off x="1471100" y="1593200"/>
                <a:ext cx="151025" cy="339000"/>
              </a:xfrm>
              <a:custGeom>
                <a:rect b="b" l="l" r="r" t="t"/>
                <a:pathLst>
                  <a:path extrusionOk="0" h="13560" w="6041">
                    <a:moveTo>
                      <a:pt x="3734" y="1"/>
                    </a:moveTo>
                    <a:cubicBezTo>
                      <a:pt x="1679" y="1"/>
                      <a:pt x="0" y="3033"/>
                      <a:pt x="0" y="6768"/>
                    </a:cubicBezTo>
                    <a:lnTo>
                      <a:pt x="0" y="6768"/>
                    </a:lnTo>
                    <a:cubicBezTo>
                      <a:pt x="0" y="10527"/>
                      <a:pt x="1679" y="13560"/>
                      <a:pt x="3734" y="13560"/>
                    </a:cubicBezTo>
                    <a:lnTo>
                      <a:pt x="3734" y="13560"/>
                    </a:lnTo>
                    <a:lnTo>
                      <a:pt x="6040" y="13560"/>
                    </a:lnTo>
                    <a:cubicBezTo>
                      <a:pt x="5639" y="13560"/>
                      <a:pt x="5263" y="13434"/>
                      <a:pt x="4887" y="13234"/>
                    </a:cubicBezTo>
                    <a:lnTo>
                      <a:pt x="4887" y="13234"/>
                    </a:lnTo>
                    <a:cubicBezTo>
                      <a:pt x="3384" y="12357"/>
                      <a:pt x="2306" y="9800"/>
                      <a:pt x="2306" y="6768"/>
                    </a:cubicBezTo>
                    <a:lnTo>
                      <a:pt x="2306" y="6768"/>
                    </a:lnTo>
                    <a:cubicBezTo>
                      <a:pt x="2306" y="3760"/>
                      <a:pt x="3384" y="1204"/>
                      <a:pt x="4887" y="326"/>
                    </a:cubicBezTo>
                    <a:lnTo>
                      <a:pt x="4887" y="326"/>
                    </a:lnTo>
                    <a:cubicBezTo>
                      <a:pt x="5263" y="126"/>
                      <a:pt x="5639" y="1"/>
                      <a:pt x="6040" y="1"/>
                    </a:cubicBezTo>
                    <a:lnTo>
                      <a:pt x="60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386" name="Google Shape;1386;p28"/>
          <p:cNvSpPr/>
          <p:nvPr/>
        </p:nvSpPr>
        <p:spPr>
          <a:xfrm>
            <a:off x="715625" y="3406900"/>
            <a:ext cx="3073800" cy="1365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7" name="Google Shape;1387;p28"/>
          <p:cNvSpPr/>
          <p:nvPr/>
        </p:nvSpPr>
        <p:spPr>
          <a:xfrm>
            <a:off x="4399950" y="3406900"/>
            <a:ext cx="4033800" cy="13656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88" name="Google Shape;1388;p28"/>
          <p:cNvGrpSpPr/>
          <p:nvPr/>
        </p:nvGrpSpPr>
        <p:grpSpPr>
          <a:xfrm>
            <a:off x="4031919" y="3569172"/>
            <a:ext cx="531539" cy="1041063"/>
            <a:chOff x="4031919" y="3569172"/>
            <a:chExt cx="531539" cy="1041063"/>
          </a:xfrm>
        </p:grpSpPr>
        <p:grpSp>
          <p:nvGrpSpPr>
            <p:cNvPr id="1389" name="Google Shape;1389;p28"/>
            <p:cNvGrpSpPr/>
            <p:nvPr/>
          </p:nvGrpSpPr>
          <p:grpSpPr>
            <a:xfrm>
              <a:off x="4031919" y="3569172"/>
              <a:ext cx="531539" cy="155710"/>
              <a:chOff x="1780525" y="2859350"/>
              <a:chExt cx="387250" cy="113450"/>
            </a:xfrm>
          </p:grpSpPr>
          <p:sp>
            <p:nvSpPr>
              <p:cNvPr id="1390" name="Google Shape;1390;p28"/>
              <p:cNvSpPr/>
              <p:nvPr/>
            </p:nvSpPr>
            <p:spPr>
              <a:xfrm rot="-5400000">
                <a:off x="2078463" y="2883488"/>
                <a:ext cx="113450" cy="65175"/>
              </a:xfrm>
              <a:custGeom>
                <a:rect b="b" l="l" r="r" t="t"/>
                <a:pathLst>
                  <a:path extrusionOk="0" h="2607" w="4538">
                    <a:moveTo>
                      <a:pt x="1" y="2607"/>
                    </a:moveTo>
                    <a:lnTo>
                      <a:pt x="4537" y="2607"/>
                    </a:lnTo>
                    <a:lnTo>
                      <a:pt x="453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>
                  <a:alpha val="608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1" name="Google Shape;1391;p28"/>
              <p:cNvSpPr/>
              <p:nvPr/>
            </p:nvSpPr>
            <p:spPr>
              <a:xfrm rot="-5400000">
                <a:off x="1950025" y="27575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301" y="1"/>
                      <a:pt x="0" y="302"/>
                      <a:pt x="0" y="653"/>
                    </a:cubicBezTo>
                    <a:lnTo>
                      <a:pt x="0" y="14237"/>
                    </a:lnTo>
                    <a:cubicBezTo>
                      <a:pt x="0" y="14588"/>
                      <a:pt x="301" y="14863"/>
                      <a:pt x="652" y="14863"/>
                    </a:cubicBezTo>
                    <a:cubicBezTo>
                      <a:pt x="1003" y="14863"/>
                      <a:pt x="1303" y="14588"/>
                      <a:pt x="1303" y="14237"/>
                    </a:cubicBezTo>
                    <a:lnTo>
                      <a:pt x="1303" y="653"/>
                    </a:lnTo>
                    <a:cubicBezTo>
                      <a:pt x="1303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2" name="Google Shape;1392;p28"/>
              <p:cNvSpPr/>
              <p:nvPr/>
            </p:nvSpPr>
            <p:spPr>
              <a:xfrm rot="-5400000">
                <a:off x="1950025" y="27030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276" y="1"/>
                      <a:pt x="1" y="302"/>
                      <a:pt x="1" y="653"/>
                    </a:cubicBezTo>
                    <a:lnTo>
                      <a:pt x="1" y="14237"/>
                    </a:lnTo>
                    <a:cubicBezTo>
                      <a:pt x="1" y="14588"/>
                      <a:pt x="276" y="14863"/>
                      <a:pt x="652" y="14863"/>
                    </a:cubicBezTo>
                    <a:cubicBezTo>
                      <a:pt x="1003" y="14863"/>
                      <a:pt x="1304" y="14588"/>
                      <a:pt x="1304" y="14237"/>
                    </a:cubicBezTo>
                    <a:lnTo>
                      <a:pt x="1304" y="653"/>
                    </a:lnTo>
                    <a:cubicBezTo>
                      <a:pt x="1304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93" name="Google Shape;1393;p28"/>
            <p:cNvGrpSpPr/>
            <p:nvPr/>
          </p:nvGrpSpPr>
          <p:grpSpPr>
            <a:xfrm>
              <a:off x="4031919" y="3864286"/>
              <a:ext cx="531539" cy="155710"/>
              <a:chOff x="1780525" y="2859350"/>
              <a:chExt cx="387250" cy="113450"/>
            </a:xfrm>
          </p:grpSpPr>
          <p:sp>
            <p:nvSpPr>
              <p:cNvPr id="1394" name="Google Shape;1394;p28"/>
              <p:cNvSpPr/>
              <p:nvPr/>
            </p:nvSpPr>
            <p:spPr>
              <a:xfrm rot="-5400000">
                <a:off x="2078463" y="2883488"/>
                <a:ext cx="113450" cy="65175"/>
              </a:xfrm>
              <a:custGeom>
                <a:rect b="b" l="l" r="r" t="t"/>
                <a:pathLst>
                  <a:path extrusionOk="0" h="2607" w="4538">
                    <a:moveTo>
                      <a:pt x="1" y="2607"/>
                    </a:moveTo>
                    <a:lnTo>
                      <a:pt x="4537" y="2607"/>
                    </a:lnTo>
                    <a:lnTo>
                      <a:pt x="453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>
                  <a:alpha val="608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5" name="Google Shape;1395;p28"/>
              <p:cNvSpPr/>
              <p:nvPr/>
            </p:nvSpPr>
            <p:spPr>
              <a:xfrm rot="-5400000">
                <a:off x="1950025" y="27575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301" y="1"/>
                      <a:pt x="0" y="302"/>
                      <a:pt x="0" y="653"/>
                    </a:cubicBezTo>
                    <a:lnTo>
                      <a:pt x="0" y="14237"/>
                    </a:lnTo>
                    <a:cubicBezTo>
                      <a:pt x="0" y="14588"/>
                      <a:pt x="301" y="14863"/>
                      <a:pt x="652" y="14863"/>
                    </a:cubicBezTo>
                    <a:cubicBezTo>
                      <a:pt x="1003" y="14863"/>
                      <a:pt x="1303" y="14588"/>
                      <a:pt x="1303" y="14237"/>
                    </a:cubicBezTo>
                    <a:lnTo>
                      <a:pt x="1303" y="653"/>
                    </a:lnTo>
                    <a:cubicBezTo>
                      <a:pt x="1303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6" name="Google Shape;1396;p28"/>
              <p:cNvSpPr/>
              <p:nvPr/>
            </p:nvSpPr>
            <p:spPr>
              <a:xfrm rot="-5400000">
                <a:off x="1950025" y="27030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276" y="1"/>
                      <a:pt x="1" y="302"/>
                      <a:pt x="1" y="653"/>
                    </a:cubicBezTo>
                    <a:lnTo>
                      <a:pt x="1" y="14237"/>
                    </a:lnTo>
                    <a:cubicBezTo>
                      <a:pt x="1" y="14588"/>
                      <a:pt x="276" y="14863"/>
                      <a:pt x="652" y="14863"/>
                    </a:cubicBezTo>
                    <a:cubicBezTo>
                      <a:pt x="1003" y="14863"/>
                      <a:pt x="1304" y="14588"/>
                      <a:pt x="1304" y="14237"/>
                    </a:cubicBezTo>
                    <a:lnTo>
                      <a:pt x="1304" y="653"/>
                    </a:lnTo>
                    <a:cubicBezTo>
                      <a:pt x="1304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97" name="Google Shape;1397;p28"/>
            <p:cNvGrpSpPr/>
            <p:nvPr/>
          </p:nvGrpSpPr>
          <p:grpSpPr>
            <a:xfrm>
              <a:off x="4031919" y="4159400"/>
              <a:ext cx="531539" cy="155710"/>
              <a:chOff x="1780525" y="2859350"/>
              <a:chExt cx="387250" cy="113450"/>
            </a:xfrm>
          </p:grpSpPr>
          <p:sp>
            <p:nvSpPr>
              <p:cNvPr id="1398" name="Google Shape;1398;p28"/>
              <p:cNvSpPr/>
              <p:nvPr/>
            </p:nvSpPr>
            <p:spPr>
              <a:xfrm rot="-5400000">
                <a:off x="2078463" y="2883488"/>
                <a:ext cx="113450" cy="65175"/>
              </a:xfrm>
              <a:custGeom>
                <a:rect b="b" l="l" r="r" t="t"/>
                <a:pathLst>
                  <a:path extrusionOk="0" h="2607" w="4538">
                    <a:moveTo>
                      <a:pt x="1" y="2607"/>
                    </a:moveTo>
                    <a:lnTo>
                      <a:pt x="4537" y="2607"/>
                    </a:lnTo>
                    <a:lnTo>
                      <a:pt x="453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>
                  <a:alpha val="608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9" name="Google Shape;1399;p28"/>
              <p:cNvSpPr/>
              <p:nvPr/>
            </p:nvSpPr>
            <p:spPr>
              <a:xfrm rot="-5400000">
                <a:off x="1950025" y="27575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301" y="1"/>
                      <a:pt x="0" y="302"/>
                      <a:pt x="0" y="653"/>
                    </a:cubicBezTo>
                    <a:lnTo>
                      <a:pt x="0" y="14237"/>
                    </a:lnTo>
                    <a:cubicBezTo>
                      <a:pt x="0" y="14588"/>
                      <a:pt x="301" y="14863"/>
                      <a:pt x="652" y="14863"/>
                    </a:cubicBezTo>
                    <a:cubicBezTo>
                      <a:pt x="1003" y="14863"/>
                      <a:pt x="1303" y="14588"/>
                      <a:pt x="1303" y="14237"/>
                    </a:cubicBezTo>
                    <a:lnTo>
                      <a:pt x="1303" y="653"/>
                    </a:lnTo>
                    <a:cubicBezTo>
                      <a:pt x="1303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0" name="Google Shape;1400;p28"/>
              <p:cNvSpPr/>
              <p:nvPr/>
            </p:nvSpPr>
            <p:spPr>
              <a:xfrm rot="-5400000">
                <a:off x="1950025" y="27030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276" y="1"/>
                      <a:pt x="1" y="302"/>
                      <a:pt x="1" y="653"/>
                    </a:cubicBezTo>
                    <a:lnTo>
                      <a:pt x="1" y="14237"/>
                    </a:lnTo>
                    <a:cubicBezTo>
                      <a:pt x="1" y="14588"/>
                      <a:pt x="276" y="14863"/>
                      <a:pt x="652" y="14863"/>
                    </a:cubicBezTo>
                    <a:cubicBezTo>
                      <a:pt x="1003" y="14863"/>
                      <a:pt x="1304" y="14588"/>
                      <a:pt x="1304" y="14237"/>
                    </a:cubicBezTo>
                    <a:lnTo>
                      <a:pt x="1304" y="653"/>
                    </a:lnTo>
                    <a:cubicBezTo>
                      <a:pt x="1304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01" name="Google Shape;1401;p28"/>
            <p:cNvGrpSpPr/>
            <p:nvPr/>
          </p:nvGrpSpPr>
          <p:grpSpPr>
            <a:xfrm>
              <a:off x="4031919" y="4454525"/>
              <a:ext cx="531539" cy="155710"/>
              <a:chOff x="1780525" y="2859350"/>
              <a:chExt cx="387250" cy="113450"/>
            </a:xfrm>
          </p:grpSpPr>
          <p:sp>
            <p:nvSpPr>
              <p:cNvPr id="1402" name="Google Shape;1402;p28"/>
              <p:cNvSpPr/>
              <p:nvPr/>
            </p:nvSpPr>
            <p:spPr>
              <a:xfrm rot="-5400000">
                <a:off x="2078463" y="2883488"/>
                <a:ext cx="113450" cy="65175"/>
              </a:xfrm>
              <a:custGeom>
                <a:rect b="b" l="l" r="r" t="t"/>
                <a:pathLst>
                  <a:path extrusionOk="0" h="2607" w="4538">
                    <a:moveTo>
                      <a:pt x="1" y="2607"/>
                    </a:moveTo>
                    <a:lnTo>
                      <a:pt x="4537" y="2607"/>
                    </a:lnTo>
                    <a:lnTo>
                      <a:pt x="453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>
                  <a:alpha val="608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3" name="Google Shape;1403;p28"/>
              <p:cNvSpPr/>
              <p:nvPr/>
            </p:nvSpPr>
            <p:spPr>
              <a:xfrm rot="-5400000">
                <a:off x="1950025" y="27575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301" y="1"/>
                      <a:pt x="0" y="302"/>
                      <a:pt x="0" y="653"/>
                    </a:cubicBezTo>
                    <a:lnTo>
                      <a:pt x="0" y="14237"/>
                    </a:lnTo>
                    <a:cubicBezTo>
                      <a:pt x="0" y="14588"/>
                      <a:pt x="301" y="14863"/>
                      <a:pt x="652" y="14863"/>
                    </a:cubicBezTo>
                    <a:cubicBezTo>
                      <a:pt x="1003" y="14863"/>
                      <a:pt x="1303" y="14588"/>
                      <a:pt x="1303" y="14237"/>
                    </a:cubicBezTo>
                    <a:lnTo>
                      <a:pt x="1303" y="653"/>
                    </a:lnTo>
                    <a:cubicBezTo>
                      <a:pt x="1303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4" name="Google Shape;1404;p28"/>
              <p:cNvSpPr/>
              <p:nvPr/>
            </p:nvSpPr>
            <p:spPr>
              <a:xfrm rot="-5400000">
                <a:off x="1950025" y="27030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276" y="1"/>
                      <a:pt x="1" y="302"/>
                      <a:pt x="1" y="653"/>
                    </a:cubicBezTo>
                    <a:lnTo>
                      <a:pt x="1" y="14237"/>
                    </a:lnTo>
                    <a:cubicBezTo>
                      <a:pt x="1" y="14588"/>
                      <a:pt x="276" y="14863"/>
                      <a:pt x="652" y="14863"/>
                    </a:cubicBezTo>
                    <a:cubicBezTo>
                      <a:pt x="1003" y="14863"/>
                      <a:pt x="1304" y="14588"/>
                      <a:pt x="1304" y="14237"/>
                    </a:cubicBezTo>
                    <a:lnTo>
                      <a:pt x="1304" y="653"/>
                    </a:lnTo>
                    <a:cubicBezTo>
                      <a:pt x="1304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7_1"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6" name="Google Shape;1406;p29"/>
          <p:cNvGrpSpPr/>
          <p:nvPr/>
        </p:nvGrpSpPr>
        <p:grpSpPr>
          <a:xfrm>
            <a:off x="7" y="-38100"/>
            <a:ext cx="9144000" cy="5219700"/>
            <a:chOff x="-43" y="-76200"/>
            <a:chExt cx="9144000" cy="5219700"/>
          </a:xfrm>
        </p:grpSpPr>
        <p:cxnSp>
          <p:nvCxnSpPr>
            <p:cNvPr id="1407" name="Google Shape;1407;p29"/>
            <p:cNvCxnSpPr/>
            <p:nvPr/>
          </p:nvCxnSpPr>
          <p:spPr>
            <a:xfrm>
              <a:off x="21584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08" name="Google Shape;1408;p29"/>
            <p:cNvCxnSpPr/>
            <p:nvPr/>
          </p:nvCxnSpPr>
          <p:spPr>
            <a:xfrm>
              <a:off x="516147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09" name="Google Shape;1409;p29"/>
            <p:cNvCxnSpPr/>
            <p:nvPr/>
          </p:nvCxnSpPr>
          <p:spPr>
            <a:xfrm>
              <a:off x="81645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10" name="Google Shape;1410;p29"/>
            <p:cNvCxnSpPr/>
            <p:nvPr/>
          </p:nvCxnSpPr>
          <p:spPr>
            <a:xfrm>
              <a:off x="111675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11" name="Google Shape;1411;p29"/>
            <p:cNvCxnSpPr/>
            <p:nvPr/>
          </p:nvCxnSpPr>
          <p:spPr>
            <a:xfrm>
              <a:off x="141705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12" name="Google Shape;1412;p29"/>
            <p:cNvCxnSpPr/>
            <p:nvPr/>
          </p:nvCxnSpPr>
          <p:spPr>
            <a:xfrm>
              <a:off x="171736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13" name="Google Shape;1413;p29"/>
            <p:cNvCxnSpPr/>
            <p:nvPr/>
          </p:nvCxnSpPr>
          <p:spPr>
            <a:xfrm>
              <a:off x="201766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14" name="Google Shape;1414;p29"/>
            <p:cNvCxnSpPr/>
            <p:nvPr/>
          </p:nvCxnSpPr>
          <p:spPr>
            <a:xfrm>
              <a:off x="231796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15" name="Google Shape;1415;p29"/>
            <p:cNvCxnSpPr/>
            <p:nvPr/>
          </p:nvCxnSpPr>
          <p:spPr>
            <a:xfrm>
              <a:off x="261827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16" name="Google Shape;1416;p29"/>
            <p:cNvCxnSpPr/>
            <p:nvPr/>
          </p:nvCxnSpPr>
          <p:spPr>
            <a:xfrm>
              <a:off x="291857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17" name="Google Shape;1417;p29"/>
            <p:cNvCxnSpPr/>
            <p:nvPr/>
          </p:nvCxnSpPr>
          <p:spPr>
            <a:xfrm>
              <a:off x="321887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18" name="Google Shape;1418;p29"/>
            <p:cNvCxnSpPr/>
            <p:nvPr/>
          </p:nvCxnSpPr>
          <p:spPr>
            <a:xfrm>
              <a:off x="351918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19" name="Google Shape;1419;p29"/>
            <p:cNvCxnSpPr/>
            <p:nvPr/>
          </p:nvCxnSpPr>
          <p:spPr>
            <a:xfrm>
              <a:off x="381948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0" name="Google Shape;1420;p29"/>
            <p:cNvCxnSpPr/>
            <p:nvPr/>
          </p:nvCxnSpPr>
          <p:spPr>
            <a:xfrm>
              <a:off x="411978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1" name="Google Shape;1421;p29"/>
            <p:cNvCxnSpPr/>
            <p:nvPr/>
          </p:nvCxnSpPr>
          <p:spPr>
            <a:xfrm>
              <a:off x="442009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2" name="Google Shape;1422;p29"/>
            <p:cNvCxnSpPr/>
            <p:nvPr/>
          </p:nvCxnSpPr>
          <p:spPr>
            <a:xfrm>
              <a:off x="472039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3" name="Google Shape;1423;p29"/>
            <p:cNvCxnSpPr/>
            <p:nvPr/>
          </p:nvCxnSpPr>
          <p:spPr>
            <a:xfrm>
              <a:off x="502069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4" name="Google Shape;1424;p29"/>
            <p:cNvCxnSpPr/>
            <p:nvPr/>
          </p:nvCxnSpPr>
          <p:spPr>
            <a:xfrm>
              <a:off x="532100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5" name="Google Shape;1425;p29"/>
            <p:cNvCxnSpPr/>
            <p:nvPr/>
          </p:nvCxnSpPr>
          <p:spPr>
            <a:xfrm>
              <a:off x="562130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6" name="Google Shape;1426;p29"/>
            <p:cNvCxnSpPr/>
            <p:nvPr/>
          </p:nvCxnSpPr>
          <p:spPr>
            <a:xfrm>
              <a:off x="592160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7" name="Google Shape;1427;p29"/>
            <p:cNvCxnSpPr/>
            <p:nvPr/>
          </p:nvCxnSpPr>
          <p:spPr>
            <a:xfrm>
              <a:off x="622191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8" name="Google Shape;1428;p29"/>
            <p:cNvCxnSpPr/>
            <p:nvPr/>
          </p:nvCxnSpPr>
          <p:spPr>
            <a:xfrm>
              <a:off x="652221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9" name="Google Shape;1429;p29"/>
            <p:cNvCxnSpPr/>
            <p:nvPr/>
          </p:nvCxnSpPr>
          <p:spPr>
            <a:xfrm>
              <a:off x="682252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0" name="Google Shape;1430;p29"/>
            <p:cNvCxnSpPr/>
            <p:nvPr/>
          </p:nvCxnSpPr>
          <p:spPr>
            <a:xfrm>
              <a:off x="712282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1" name="Google Shape;1431;p29"/>
            <p:cNvCxnSpPr/>
            <p:nvPr/>
          </p:nvCxnSpPr>
          <p:spPr>
            <a:xfrm>
              <a:off x="742312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2" name="Google Shape;1432;p29"/>
            <p:cNvCxnSpPr/>
            <p:nvPr/>
          </p:nvCxnSpPr>
          <p:spPr>
            <a:xfrm>
              <a:off x="772343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3" name="Google Shape;1433;p29"/>
            <p:cNvCxnSpPr/>
            <p:nvPr/>
          </p:nvCxnSpPr>
          <p:spPr>
            <a:xfrm>
              <a:off x="802373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4" name="Google Shape;1434;p29"/>
            <p:cNvCxnSpPr/>
            <p:nvPr/>
          </p:nvCxnSpPr>
          <p:spPr>
            <a:xfrm>
              <a:off x="8324037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5" name="Google Shape;1435;p29"/>
            <p:cNvCxnSpPr/>
            <p:nvPr/>
          </p:nvCxnSpPr>
          <p:spPr>
            <a:xfrm>
              <a:off x="862434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6" name="Google Shape;1436;p29"/>
            <p:cNvCxnSpPr/>
            <p:nvPr/>
          </p:nvCxnSpPr>
          <p:spPr>
            <a:xfrm>
              <a:off x="892464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7" name="Google Shape;1437;p29"/>
            <p:cNvCxnSpPr/>
            <p:nvPr/>
          </p:nvCxnSpPr>
          <p:spPr>
            <a:xfrm>
              <a:off x="-43" y="3069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8" name="Google Shape;1438;p29"/>
            <p:cNvCxnSpPr/>
            <p:nvPr/>
          </p:nvCxnSpPr>
          <p:spPr>
            <a:xfrm>
              <a:off x="-43" y="6105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9" name="Google Shape;1439;p29"/>
            <p:cNvCxnSpPr/>
            <p:nvPr/>
          </p:nvCxnSpPr>
          <p:spPr>
            <a:xfrm>
              <a:off x="-43" y="9142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40" name="Google Shape;1440;p29"/>
            <p:cNvCxnSpPr/>
            <p:nvPr/>
          </p:nvCxnSpPr>
          <p:spPr>
            <a:xfrm>
              <a:off x="-43" y="12178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41" name="Google Shape;1441;p29"/>
            <p:cNvCxnSpPr/>
            <p:nvPr/>
          </p:nvCxnSpPr>
          <p:spPr>
            <a:xfrm>
              <a:off x="-43" y="15215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42" name="Google Shape;1442;p29"/>
            <p:cNvCxnSpPr/>
            <p:nvPr/>
          </p:nvCxnSpPr>
          <p:spPr>
            <a:xfrm>
              <a:off x="-43" y="18251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43" name="Google Shape;1443;p29"/>
            <p:cNvCxnSpPr/>
            <p:nvPr/>
          </p:nvCxnSpPr>
          <p:spPr>
            <a:xfrm>
              <a:off x="-43" y="21288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44" name="Google Shape;1444;p29"/>
            <p:cNvCxnSpPr/>
            <p:nvPr/>
          </p:nvCxnSpPr>
          <p:spPr>
            <a:xfrm>
              <a:off x="-43" y="24324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45" name="Google Shape;1445;p29"/>
            <p:cNvCxnSpPr/>
            <p:nvPr/>
          </p:nvCxnSpPr>
          <p:spPr>
            <a:xfrm>
              <a:off x="-43" y="27361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46" name="Google Shape;1446;p29"/>
            <p:cNvCxnSpPr/>
            <p:nvPr/>
          </p:nvCxnSpPr>
          <p:spPr>
            <a:xfrm>
              <a:off x="-43" y="30397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47" name="Google Shape;1447;p29"/>
            <p:cNvCxnSpPr/>
            <p:nvPr/>
          </p:nvCxnSpPr>
          <p:spPr>
            <a:xfrm>
              <a:off x="-43" y="33434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48" name="Google Shape;1448;p29"/>
            <p:cNvCxnSpPr/>
            <p:nvPr/>
          </p:nvCxnSpPr>
          <p:spPr>
            <a:xfrm>
              <a:off x="-43" y="36470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49" name="Google Shape;1449;p29"/>
            <p:cNvCxnSpPr/>
            <p:nvPr/>
          </p:nvCxnSpPr>
          <p:spPr>
            <a:xfrm>
              <a:off x="-43" y="39507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50" name="Google Shape;1450;p29"/>
            <p:cNvCxnSpPr/>
            <p:nvPr/>
          </p:nvCxnSpPr>
          <p:spPr>
            <a:xfrm>
              <a:off x="-43" y="42543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51" name="Google Shape;1451;p29"/>
            <p:cNvCxnSpPr/>
            <p:nvPr/>
          </p:nvCxnSpPr>
          <p:spPr>
            <a:xfrm>
              <a:off x="-43" y="45580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52" name="Google Shape;1452;p29"/>
            <p:cNvCxnSpPr/>
            <p:nvPr/>
          </p:nvCxnSpPr>
          <p:spPr>
            <a:xfrm>
              <a:off x="-43" y="48616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453" name="Google Shape;1453;p29"/>
          <p:cNvSpPr/>
          <p:nvPr/>
        </p:nvSpPr>
        <p:spPr>
          <a:xfrm>
            <a:off x="715625" y="543200"/>
            <a:ext cx="1862100" cy="31137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4" name="Google Shape;1454;p29"/>
          <p:cNvSpPr/>
          <p:nvPr/>
        </p:nvSpPr>
        <p:spPr>
          <a:xfrm>
            <a:off x="5939225" y="2898150"/>
            <a:ext cx="2494500" cy="17574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4"/>
          <p:cNvGrpSpPr/>
          <p:nvPr/>
        </p:nvGrpSpPr>
        <p:grpSpPr>
          <a:xfrm>
            <a:off x="7" y="-38100"/>
            <a:ext cx="9144000" cy="5219700"/>
            <a:chOff x="-43" y="-76200"/>
            <a:chExt cx="9144000" cy="5219700"/>
          </a:xfrm>
        </p:grpSpPr>
        <p:cxnSp>
          <p:nvCxnSpPr>
            <p:cNvPr id="111" name="Google Shape;111;p4"/>
            <p:cNvCxnSpPr/>
            <p:nvPr/>
          </p:nvCxnSpPr>
          <p:spPr>
            <a:xfrm>
              <a:off x="21584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" name="Google Shape;112;p4"/>
            <p:cNvCxnSpPr/>
            <p:nvPr/>
          </p:nvCxnSpPr>
          <p:spPr>
            <a:xfrm>
              <a:off x="516147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" name="Google Shape;113;p4"/>
            <p:cNvCxnSpPr/>
            <p:nvPr/>
          </p:nvCxnSpPr>
          <p:spPr>
            <a:xfrm>
              <a:off x="81645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4" name="Google Shape;114;p4"/>
            <p:cNvCxnSpPr/>
            <p:nvPr/>
          </p:nvCxnSpPr>
          <p:spPr>
            <a:xfrm>
              <a:off x="111675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5" name="Google Shape;115;p4"/>
            <p:cNvCxnSpPr/>
            <p:nvPr/>
          </p:nvCxnSpPr>
          <p:spPr>
            <a:xfrm>
              <a:off x="141705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6" name="Google Shape;116;p4"/>
            <p:cNvCxnSpPr/>
            <p:nvPr/>
          </p:nvCxnSpPr>
          <p:spPr>
            <a:xfrm>
              <a:off x="171736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" name="Google Shape;117;p4"/>
            <p:cNvCxnSpPr/>
            <p:nvPr/>
          </p:nvCxnSpPr>
          <p:spPr>
            <a:xfrm>
              <a:off x="201766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8" name="Google Shape;118;p4"/>
            <p:cNvCxnSpPr/>
            <p:nvPr/>
          </p:nvCxnSpPr>
          <p:spPr>
            <a:xfrm>
              <a:off x="231796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9" name="Google Shape;119;p4"/>
            <p:cNvCxnSpPr/>
            <p:nvPr/>
          </p:nvCxnSpPr>
          <p:spPr>
            <a:xfrm>
              <a:off x="261827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0" name="Google Shape;120;p4"/>
            <p:cNvCxnSpPr/>
            <p:nvPr/>
          </p:nvCxnSpPr>
          <p:spPr>
            <a:xfrm>
              <a:off x="291857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1" name="Google Shape;121;p4"/>
            <p:cNvCxnSpPr/>
            <p:nvPr/>
          </p:nvCxnSpPr>
          <p:spPr>
            <a:xfrm>
              <a:off x="321887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2" name="Google Shape;122;p4"/>
            <p:cNvCxnSpPr/>
            <p:nvPr/>
          </p:nvCxnSpPr>
          <p:spPr>
            <a:xfrm>
              <a:off x="351918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3" name="Google Shape;123;p4"/>
            <p:cNvCxnSpPr/>
            <p:nvPr/>
          </p:nvCxnSpPr>
          <p:spPr>
            <a:xfrm>
              <a:off x="381948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4" name="Google Shape;124;p4"/>
            <p:cNvCxnSpPr/>
            <p:nvPr/>
          </p:nvCxnSpPr>
          <p:spPr>
            <a:xfrm>
              <a:off x="411978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5" name="Google Shape;125;p4"/>
            <p:cNvCxnSpPr/>
            <p:nvPr/>
          </p:nvCxnSpPr>
          <p:spPr>
            <a:xfrm>
              <a:off x="442009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" name="Google Shape;126;p4"/>
            <p:cNvCxnSpPr/>
            <p:nvPr/>
          </p:nvCxnSpPr>
          <p:spPr>
            <a:xfrm>
              <a:off x="472039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7" name="Google Shape;127;p4"/>
            <p:cNvCxnSpPr/>
            <p:nvPr/>
          </p:nvCxnSpPr>
          <p:spPr>
            <a:xfrm>
              <a:off x="502069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8" name="Google Shape;128;p4"/>
            <p:cNvCxnSpPr/>
            <p:nvPr/>
          </p:nvCxnSpPr>
          <p:spPr>
            <a:xfrm>
              <a:off x="532100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9" name="Google Shape;129;p4"/>
            <p:cNvCxnSpPr/>
            <p:nvPr/>
          </p:nvCxnSpPr>
          <p:spPr>
            <a:xfrm>
              <a:off x="562130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592160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622191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652221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682252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712282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742312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772343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802373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8324037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862434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892464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43" y="3069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43" y="6105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" name="Google Shape;143;p4"/>
            <p:cNvCxnSpPr/>
            <p:nvPr/>
          </p:nvCxnSpPr>
          <p:spPr>
            <a:xfrm>
              <a:off x="-43" y="9142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4" name="Google Shape;144;p4"/>
            <p:cNvCxnSpPr/>
            <p:nvPr/>
          </p:nvCxnSpPr>
          <p:spPr>
            <a:xfrm>
              <a:off x="-43" y="12178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5" name="Google Shape;145;p4"/>
            <p:cNvCxnSpPr/>
            <p:nvPr/>
          </p:nvCxnSpPr>
          <p:spPr>
            <a:xfrm>
              <a:off x="-43" y="15215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6" name="Google Shape;146;p4"/>
            <p:cNvCxnSpPr/>
            <p:nvPr/>
          </p:nvCxnSpPr>
          <p:spPr>
            <a:xfrm>
              <a:off x="-43" y="18251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7" name="Google Shape;147;p4"/>
            <p:cNvCxnSpPr/>
            <p:nvPr/>
          </p:nvCxnSpPr>
          <p:spPr>
            <a:xfrm>
              <a:off x="-43" y="21288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-43" y="24324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-43" y="27361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-43" y="30397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-43" y="33434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-43" y="36470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-43" y="39507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-43" y="42543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-43" y="45580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-43" y="48616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57" name="Google Shape;157;p4"/>
          <p:cNvSpPr/>
          <p:nvPr/>
        </p:nvSpPr>
        <p:spPr>
          <a:xfrm>
            <a:off x="713250" y="1198475"/>
            <a:ext cx="7717500" cy="35931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4"/>
          <p:cNvSpPr txBox="1"/>
          <p:nvPr>
            <p:ph idx="1" type="body"/>
          </p:nvPr>
        </p:nvSpPr>
        <p:spPr>
          <a:xfrm>
            <a:off x="999150" y="1392625"/>
            <a:ext cx="4516500" cy="151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9" name="Google Shape;159;p4"/>
          <p:cNvSpPr txBox="1"/>
          <p:nvPr>
            <p:ph type="ctrTitle"/>
          </p:nvPr>
        </p:nvSpPr>
        <p:spPr>
          <a:xfrm>
            <a:off x="713250" y="446075"/>
            <a:ext cx="7717500" cy="537000"/>
          </a:xfrm>
          <a:prstGeom prst="rect">
            <a:avLst/>
          </a:prstGeom>
          <a:solidFill>
            <a:schemeClr val="dk2"/>
          </a:solidFill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5"/>
          <p:cNvGrpSpPr/>
          <p:nvPr/>
        </p:nvGrpSpPr>
        <p:grpSpPr>
          <a:xfrm>
            <a:off x="7" y="-38100"/>
            <a:ext cx="9144000" cy="5219700"/>
            <a:chOff x="-43" y="-76200"/>
            <a:chExt cx="9144000" cy="5219700"/>
          </a:xfrm>
        </p:grpSpPr>
        <p:cxnSp>
          <p:nvCxnSpPr>
            <p:cNvPr id="162" name="Google Shape;162;p5"/>
            <p:cNvCxnSpPr/>
            <p:nvPr/>
          </p:nvCxnSpPr>
          <p:spPr>
            <a:xfrm>
              <a:off x="21584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3" name="Google Shape;163;p5"/>
            <p:cNvCxnSpPr/>
            <p:nvPr/>
          </p:nvCxnSpPr>
          <p:spPr>
            <a:xfrm>
              <a:off x="516147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4" name="Google Shape;164;p5"/>
            <p:cNvCxnSpPr/>
            <p:nvPr/>
          </p:nvCxnSpPr>
          <p:spPr>
            <a:xfrm>
              <a:off x="81645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5" name="Google Shape;165;p5"/>
            <p:cNvCxnSpPr/>
            <p:nvPr/>
          </p:nvCxnSpPr>
          <p:spPr>
            <a:xfrm>
              <a:off x="111675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6" name="Google Shape;166;p5"/>
            <p:cNvCxnSpPr/>
            <p:nvPr/>
          </p:nvCxnSpPr>
          <p:spPr>
            <a:xfrm>
              <a:off x="141705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7" name="Google Shape;167;p5"/>
            <p:cNvCxnSpPr/>
            <p:nvPr/>
          </p:nvCxnSpPr>
          <p:spPr>
            <a:xfrm>
              <a:off x="171736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" name="Google Shape;168;p5"/>
            <p:cNvCxnSpPr/>
            <p:nvPr/>
          </p:nvCxnSpPr>
          <p:spPr>
            <a:xfrm>
              <a:off x="201766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" name="Google Shape;169;p5"/>
            <p:cNvCxnSpPr/>
            <p:nvPr/>
          </p:nvCxnSpPr>
          <p:spPr>
            <a:xfrm>
              <a:off x="231796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0" name="Google Shape;170;p5"/>
            <p:cNvCxnSpPr/>
            <p:nvPr/>
          </p:nvCxnSpPr>
          <p:spPr>
            <a:xfrm>
              <a:off x="261827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1" name="Google Shape;171;p5"/>
            <p:cNvCxnSpPr/>
            <p:nvPr/>
          </p:nvCxnSpPr>
          <p:spPr>
            <a:xfrm>
              <a:off x="291857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2" name="Google Shape;172;p5"/>
            <p:cNvCxnSpPr/>
            <p:nvPr/>
          </p:nvCxnSpPr>
          <p:spPr>
            <a:xfrm>
              <a:off x="321887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3" name="Google Shape;173;p5"/>
            <p:cNvCxnSpPr/>
            <p:nvPr/>
          </p:nvCxnSpPr>
          <p:spPr>
            <a:xfrm>
              <a:off x="351918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4" name="Google Shape;174;p5"/>
            <p:cNvCxnSpPr/>
            <p:nvPr/>
          </p:nvCxnSpPr>
          <p:spPr>
            <a:xfrm>
              <a:off x="381948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5" name="Google Shape;175;p5"/>
            <p:cNvCxnSpPr/>
            <p:nvPr/>
          </p:nvCxnSpPr>
          <p:spPr>
            <a:xfrm>
              <a:off x="411978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442009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472039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502069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532100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562130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592160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622191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652221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682252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712282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742312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772343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802373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9" name="Google Shape;189;p5"/>
            <p:cNvCxnSpPr/>
            <p:nvPr/>
          </p:nvCxnSpPr>
          <p:spPr>
            <a:xfrm>
              <a:off x="8324037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0" name="Google Shape;190;p5"/>
            <p:cNvCxnSpPr/>
            <p:nvPr/>
          </p:nvCxnSpPr>
          <p:spPr>
            <a:xfrm>
              <a:off x="862434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1" name="Google Shape;191;p5"/>
            <p:cNvCxnSpPr/>
            <p:nvPr/>
          </p:nvCxnSpPr>
          <p:spPr>
            <a:xfrm>
              <a:off x="892464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2" name="Google Shape;192;p5"/>
            <p:cNvCxnSpPr/>
            <p:nvPr/>
          </p:nvCxnSpPr>
          <p:spPr>
            <a:xfrm>
              <a:off x="-43" y="3069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3" name="Google Shape;193;p5"/>
            <p:cNvCxnSpPr/>
            <p:nvPr/>
          </p:nvCxnSpPr>
          <p:spPr>
            <a:xfrm>
              <a:off x="-43" y="6105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4" name="Google Shape;194;p5"/>
            <p:cNvCxnSpPr/>
            <p:nvPr/>
          </p:nvCxnSpPr>
          <p:spPr>
            <a:xfrm>
              <a:off x="-43" y="9142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5" name="Google Shape;195;p5"/>
            <p:cNvCxnSpPr/>
            <p:nvPr/>
          </p:nvCxnSpPr>
          <p:spPr>
            <a:xfrm>
              <a:off x="-43" y="12178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6" name="Google Shape;196;p5"/>
            <p:cNvCxnSpPr/>
            <p:nvPr/>
          </p:nvCxnSpPr>
          <p:spPr>
            <a:xfrm>
              <a:off x="-43" y="15215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7" name="Google Shape;197;p5"/>
            <p:cNvCxnSpPr/>
            <p:nvPr/>
          </p:nvCxnSpPr>
          <p:spPr>
            <a:xfrm>
              <a:off x="-43" y="18251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8" name="Google Shape;198;p5"/>
            <p:cNvCxnSpPr/>
            <p:nvPr/>
          </p:nvCxnSpPr>
          <p:spPr>
            <a:xfrm>
              <a:off x="-43" y="21288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9" name="Google Shape;199;p5"/>
            <p:cNvCxnSpPr/>
            <p:nvPr/>
          </p:nvCxnSpPr>
          <p:spPr>
            <a:xfrm>
              <a:off x="-43" y="24324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0" name="Google Shape;200;p5"/>
            <p:cNvCxnSpPr/>
            <p:nvPr/>
          </p:nvCxnSpPr>
          <p:spPr>
            <a:xfrm>
              <a:off x="-43" y="27361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1" name="Google Shape;201;p5"/>
            <p:cNvCxnSpPr/>
            <p:nvPr/>
          </p:nvCxnSpPr>
          <p:spPr>
            <a:xfrm>
              <a:off x="-43" y="30397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2" name="Google Shape;202;p5"/>
            <p:cNvCxnSpPr/>
            <p:nvPr/>
          </p:nvCxnSpPr>
          <p:spPr>
            <a:xfrm>
              <a:off x="-43" y="33434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3" name="Google Shape;203;p5"/>
            <p:cNvCxnSpPr/>
            <p:nvPr/>
          </p:nvCxnSpPr>
          <p:spPr>
            <a:xfrm>
              <a:off x="-43" y="36470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4" name="Google Shape;204;p5"/>
            <p:cNvCxnSpPr/>
            <p:nvPr/>
          </p:nvCxnSpPr>
          <p:spPr>
            <a:xfrm>
              <a:off x="-43" y="39507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5" name="Google Shape;205;p5"/>
            <p:cNvCxnSpPr/>
            <p:nvPr/>
          </p:nvCxnSpPr>
          <p:spPr>
            <a:xfrm>
              <a:off x="-43" y="42543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6" name="Google Shape;206;p5"/>
            <p:cNvCxnSpPr/>
            <p:nvPr/>
          </p:nvCxnSpPr>
          <p:spPr>
            <a:xfrm>
              <a:off x="-43" y="45580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7" name="Google Shape;207;p5"/>
            <p:cNvCxnSpPr/>
            <p:nvPr/>
          </p:nvCxnSpPr>
          <p:spPr>
            <a:xfrm>
              <a:off x="-43" y="48616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08" name="Google Shape;208;p5"/>
          <p:cNvSpPr/>
          <p:nvPr/>
        </p:nvSpPr>
        <p:spPr>
          <a:xfrm>
            <a:off x="713250" y="1198475"/>
            <a:ext cx="7717500" cy="35931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5"/>
          <p:cNvSpPr txBox="1"/>
          <p:nvPr>
            <p:ph idx="1" type="subTitle"/>
          </p:nvPr>
        </p:nvSpPr>
        <p:spPr>
          <a:xfrm>
            <a:off x="3096975" y="3325624"/>
            <a:ext cx="2380200" cy="94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5"/>
          <p:cNvSpPr txBox="1"/>
          <p:nvPr>
            <p:ph idx="2" type="subTitle"/>
          </p:nvPr>
        </p:nvSpPr>
        <p:spPr>
          <a:xfrm>
            <a:off x="5713975" y="3325624"/>
            <a:ext cx="2380200" cy="94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5"/>
          <p:cNvSpPr txBox="1"/>
          <p:nvPr>
            <p:ph idx="3" type="subTitle"/>
          </p:nvPr>
        </p:nvSpPr>
        <p:spPr>
          <a:xfrm>
            <a:off x="3096996" y="2845913"/>
            <a:ext cx="2380200" cy="479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200">
                <a:latin typeface="Jua"/>
                <a:ea typeface="Jua"/>
                <a:cs typeface="Jua"/>
                <a:sym typeface="Ju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12" name="Google Shape;212;p5"/>
          <p:cNvSpPr txBox="1"/>
          <p:nvPr>
            <p:ph idx="4" type="subTitle"/>
          </p:nvPr>
        </p:nvSpPr>
        <p:spPr>
          <a:xfrm>
            <a:off x="5713976" y="2845913"/>
            <a:ext cx="2380200" cy="479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200">
                <a:latin typeface="Jua"/>
                <a:ea typeface="Jua"/>
                <a:cs typeface="Jua"/>
                <a:sym typeface="Ju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13" name="Google Shape;213;p5"/>
          <p:cNvSpPr txBox="1"/>
          <p:nvPr>
            <p:ph type="ctrTitle"/>
          </p:nvPr>
        </p:nvSpPr>
        <p:spPr>
          <a:xfrm>
            <a:off x="713250" y="446075"/>
            <a:ext cx="7717500" cy="537000"/>
          </a:xfrm>
          <a:prstGeom prst="rect">
            <a:avLst/>
          </a:prstGeom>
          <a:solidFill>
            <a:schemeClr val="dk2"/>
          </a:solidFill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p6"/>
          <p:cNvGrpSpPr/>
          <p:nvPr/>
        </p:nvGrpSpPr>
        <p:grpSpPr>
          <a:xfrm>
            <a:off x="7" y="-38100"/>
            <a:ext cx="9144000" cy="5219700"/>
            <a:chOff x="-43" y="-76200"/>
            <a:chExt cx="9144000" cy="5219700"/>
          </a:xfrm>
        </p:grpSpPr>
        <p:cxnSp>
          <p:nvCxnSpPr>
            <p:cNvPr id="216" name="Google Shape;216;p6"/>
            <p:cNvCxnSpPr/>
            <p:nvPr/>
          </p:nvCxnSpPr>
          <p:spPr>
            <a:xfrm>
              <a:off x="21584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7" name="Google Shape;217;p6"/>
            <p:cNvCxnSpPr/>
            <p:nvPr/>
          </p:nvCxnSpPr>
          <p:spPr>
            <a:xfrm>
              <a:off x="516147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8" name="Google Shape;218;p6"/>
            <p:cNvCxnSpPr/>
            <p:nvPr/>
          </p:nvCxnSpPr>
          <p:spPr>
            <a:xfrm>
              <a:off x="81645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9" name="Google Shape;219;p6"/>
            <p:cNvCxnSpPr/>
            <p:nvPr/>
          </p:nvCxnSpPr>
          <p:spPr>
            <a:xfrm>
              <a:off x="111675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0" name="Google Shape;220;p6"/>
            <p:cNvCxnSpPr/>
            <p:nvPr/>
          </p:nvCxnSpPr>
          <p:spPr>
            <a:xfrm>
              <a:off x="141705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1" name="Google Shape;221;p6"/>
            <p:cNvCxnSpPr/>
            <p:nvPr/>
          </p:nvCxnSpPr>
          <p:spPr>
            <a:xfrm>
              <a:off x="171736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2" name="Google Shape;222;p6"/>
            <p:cNvCxnSpPr/>
            <p:nvPr/>
          </p:nvCxnSpPr>
          <p:spPr>
            <a:xfrm>
              <a:off x="201766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3" name="Google Shape;223;p6"/>
            <p:cNvCxnSpPr/>
            <p:nvPr/>
          </p:nvCxnSpPr>
          <p:spPr>
            <a:xfrm>
              <a:off x="231796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4" name="Google Shape;224;p6"/>
            <p:cNvCxnSpPr/>
            <p:nvPr/>
          </p:nvCxnSpPr>
          <p:spPr>
            <a:xfrm>
              <a:off x="261827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5" name="Google Shape;225;p6"/>
            <p:cNvCxnSpPr/>
            <p:nvPr/>
          </p:nvCxnSpPr>
          <p:spPr>
            <a:xfrm>
              <a:off x="291857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6" name="Google Shape;226;p6"/>
            <p:cNvCxnSpPr/>
            <p:nvPr/>
          </p:nvCxnSpPr>
          <p:spPr>
            <a:xfrm>
              <a:off x="321887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7" name="Google Shape;227;p6"/>
            <p:cNvCxnSpPr/>
            <p:nvPr/>
          </p:nvCxnSpPr>
          <p:spPr>
            <a:xfrm>
              <a:off x="351918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8" name="Google Shape;228;p6"/>
            <p:cNvCxnSpPr/>
            <p:nvPr/>
          </p:nvCxnSpPr>
          <p:spPr>
            <a:xfrm>
              <a:off x="381948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9" name="Google Shape;229;p6"/>
            <p:cNvCxnSpPr/>
            <p:nvPr/>
          </p:nvCxnSpPr>
          <p:spPr>
            <a:xfrm>
              <a:off x="411978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0" name="Google Shape;230;p6"/>
            <p:cNvCxnSpPr/>
            <p:nvPr/>
          </p:nvCxnSpPr>
          <p:spPr>
            <a:xfrm>
              <a:off x="442009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1" name="Google Shape;231;p6"/>
            <p:cNvCxnSpPr/>
            <p:nvPr/>
          </p:nvCxnSpPr>
          <p:spPr>
            <a:xfrm>
              <a:off x="472039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2" name="Google Shape;232;p6"/>
            <p:cNvCxnSpPr/>
            <p:nvPr/>
          </p:nvCxnSpPr>
          <p:spPr>
            <a:xfrm>
              <a:off x="502069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3" name="Google Shape;233;p6"/>
            <p:cNvCxnSpPr/>
            <p:nvPr/>
          </p:nvCxnSpPr>
          <p:spPr>
            <a:xfrm>
              <a:off x="532100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4" name="Google Shape;234;p6"/>
            <p:cNvCxnSpPr/>
            <p:nvPr/>
          </p:nvCxnSpPr>
          <p:spPr>
            <a:xfrm>
              <a:off x="562130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5" name="Google Shape;235;p6"/>
            <p:cNvCxnSpPr/>
            <p:nvPr/>
          </p:nvCxnSpPr>
          <p:spPr>
            <a:xfrm>
              <a:off x="592160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6" name="Google Shape;236;p6"/>
            <p:cNvCxnSpPr/>
            <p:nvPr/>
          </p:nvCxnSpPr>
          <p:spPr>
            <a:xfrm>
              <a:off x="622191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7" name="Google Shape;237;p6"/>
            <p:cNvCxnSpPr/>
            <p:nvPr/>
          </p:nvCxnSpPr>
          <p:spPr>
            <a:xfrm>
              <a:off x="652221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8" name="Google Shape;238;p6"/>
            <p:cNvCxnSpPr/>
            <p:nvPr/>
          </p:nvCxnSpPr>
          <p:spPr>
            <a:xfrm>
              <a:off x="682252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9" name="Google Shape;239;p6"/>
            <p:cNvCxnSpPr/>
            <p:nvPr/>
          </p:nvCxnSpPr>
          <p:spPr>
            <a:xfrm>
              <a:off x="712282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0" name="Google Shape;240;p6"/>
            <p:cNvCxnSpPr/>
            <p:nvPr/>
          </p:nvCxnSpPr>
          <p:spPr>
            <a:xfrm>
              <a:off x="742312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1" name="Google Shape;241;p6"/>
            <p:cNvCxnSpPr/>
            <p:nvPr/>
          </p:nvCxnSpPr>
          <p:spPr>
            <a:xfrm>
              <a:off x="772343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2" name="Google Shape;242;p6"/>
            <p:cNvCxnSpPr/>
            <p:nvPr/>
          </p:nvCxnSpPr>
          <p:spPr>
            <a:xfrm>
              <a:off x="802373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3" name="Google Shape;243;p6"/>
            <p:cNvCxnSpPr/>
            <p:nvPr/>
          </p:nvCxnSpPr>
          <p:spPr>
            <a:xfrm>
              <a:off x="8324037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4" name="Google Shape;244;p6"/>
            <p:cNvCxnSpPr/>
            <p:nvPr/>
          </p:nvCxnSpPr>
          <p:spPr>
            <a:xfrm>
              <a:off x="862434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5" name="Google Shape;245;p6"/>
            <p:cNvCxnSpPr/>
            <p:nvPr/>
          </p:nvCxnSpPr>
          <p:spPr>
            <a:xfrm>
              <a:off x="892464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6" name="Google Shape;246;p6"/>
            <p:cNvCxnSpPr/>
            <p:nvPr/>
          </p:nvCxnSpPr>
          <p:spPr>
            <a:xfrm>
              <a:off x="-43" y="3069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7" name="Google Shape;247;p6"/>
            <p:cNvCxnSpPr/>
            <p:nvPr/>
          </p:nvCxnSpPr>
          <p:spPr>
            <a:xfrm>
              <a:off x="-43" y="6105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8" name="Google Shape;248;p6"/>
            <p:cNvCxnSpPr/>
            <p:nvPr/>
          </p:nvCxnSpPr>
          <p:spPr>
            <a:xfrm>
              <a:off x="-43" y="9142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9" name="Google Shape;249;p6"/>
            <p:cNvCxnSpPr/>
            <p:nvPr/>
          </p:nvCxnSpPr>
          <p:spPr>
            <a:xfrm>
              <a:off x="-43" y="12178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0" name="Google Shape;250;p6"/>
            <p:cNvCxnSpPr/>
            <p:nvPr/>
          </p:nvCxnSpPr>
          <p:spPr>
            <a:xfrm>
              <a:off x="-43" y="15215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1" name="Google Shape;251;p6"/>
            <p:cNvCxnSpPr/>
            <p:nvPr/>
          </p:nvCxnSpPr>
          <p:spPr>
            <a:xfrm>
              <a:off x="-43" y="18251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2" name="Google Shape;252;p6"/>
            <p:cNvCxnSpPr/>
            <p:nvPr/>
          </p:nvCxnSpPr>
          <p:spPr>
            <a:xfrm>
              <a:off x="-43" y="21288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3" name="Google Shape;253;p6"/>
            <p:cNvCxnSpPr/>
            <p:nvPr/>
          </p:nvCxnSpPr>
          <p:spPr>
            <a:xfrm>
              <a:off x="-43" y="24324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4" name="Google Shape;254;p6"/>
            <p:cNvCxnSpPr/>
            <p:nvPr/>
          </p:nvCxnSpPr>
          <p:spPr>
            <a:xfrm>
              <a:off x="-43" y="27361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5" name="Google Shape;255;p6"/>
            <p:cNvCxnSpPr/>
            <p:nvPr/>
          </p:nvCxnSpPr>
          <p:spPr>
            <a:xfrm>
              <a:off x="-43" y="30397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6" name="Google Shape;256;p6"/>
            <p:cNvCxnSpPr/>
            <p:nvPr/>
          </p:nvCxnSpPr>
          <p:spPr>
            <a:xfrm>
              <a:off x="-43" y="33434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7" name="Google Shape;257;p6"/>
            <p:cNvCxnSpPr/>
            <p:nvPr/>
          </p:nvCxnSpPr>
          <p:spPr>
            <a:xfrm>
              <a:off x="-43" y="36470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8" name="Google Shape;258;p6"/>
            <p:cNvCxnSpPr/>
            <p:nvPr/>
          </p:nvCxnSpPr>
          <p:spPr>
            <a:xfrm>
              <a:off x="-43" y="39507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9" name="Google Shape;259;p6"/>
            <p:cNvCxnSpPr/>
            <p:nvPr/>
          </p:nvCxnSpPr>
          <p:spPr>
            <a:xfrm>
              <a:off x="-43" y="42543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0" name="Google Shape;260;p6"/>
            <p:cNvCxnSpPr/>
            <p:nvPr/>
          </p:nvCxnSpPr>
          <p:spPr>
            <a:xfrm>
              <a:off x="-43" y="45580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1" name="Google Shape;261;p6"/>
            <p:cNvCxnSpPr/>
            <p:nvPr/>
          </p:nvCxnSpPr>
          <p:spPr>
            <a:xfrm>
              <a:off x="-43" y="48616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62" name="Google Shape;262;p6"/>
          <p:cNvSpPr/>
          <p:nvPr/>
        </p:nvSpPr>
        <p:spPr>
          <a:xfrm>
            <a:off x="713250" y="1198475"/>
            <a:ext cx="7717500" cy="35931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6"/>
          <p:cNvSpPr txBox="1"/>
          <p:nvPr>
            <p:ph type="ctrTitle"/>
          </p:nvPr>
        </p:nvSpPr>
        <p:spPr>
          <a:xfrm>
            <a:off x="713250" y="446075"/>
            <a:ext cx="7717500" cy="537000"/>
          </a:xfrm>
          <a:prstGeom prst="rect">
            <a:avLst/>
          </a:prstGeom>
          <a:solidFill>
            <a:schemeClr val="dk2"/>
          </a:solidFill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7"/>
          <p:cNvGrpSpPr/>
          <p:nvPr/>
        </p:nvGrpSpPr>
        <p:grpSpPr>
          <a:xfrm>
            <a:off x="7" y="-38100"/>
            <a:ext cx="9144000" cy="5219700"/>
            <a:chOff x="-43" y="-76200"/>
            <a:chExt cx="9144000" cy="5219700"/>
          </a:xfrm>
        </p:grpSpPr>
        <p:cxnSp>
          <p:nvCxnSpPr>
            <p:cNvPr id="266" name="Google Shape;266;p7"/>
            <p:cNvCxnSpPr/>
            <p:nvPr/>
          </p:nvCxnSpPr>
          <p:spPr>
            <a:xfrm>
              <a:off x="21584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7" name="Google Shape;267;p7"/>
            <p:cNvCxnSpPr/>
            <p:nvPr/>
          </p:nvCxnSpPr>
          <p:spPr>
            <a:xfrm>
              <a:off x="516147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8" name="Google Shape;268;p7"/>
            <p:cNvCxnSpPr/>
            <p:nvPr/>
          </p:nvCxnSpPr>
          <p:spPr>
            <a:xfrm>
              <a:off x="81645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9" name="Google Shape;269;p7"/>
            <p:cNvCxnSpPr/>
            <p:nvPr/>
          </p:nvCxnSpPr>
          <p:spPr>
            <a:xfrm>
              <a:off x="111675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141705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171736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201766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231796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261827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291857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321887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351918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381948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411978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442009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472039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502069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3" name="Google Shape;283;p7"/>
            <p:cNvCxnSpPr/>
            <p:nvPr/>
          </p:nvCxnSpPr>
          <p:spPr>
            <a:xfrm>
              <a:off x="532100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4" name="Google Shape;284;p7"/>
            <p:cNvCxnSpPr/>
            <p:nvPr/>
          </p:nvCxnSpPr>
          <p:spPr>
            <a:xfrm>
              <a:off x="562130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5" name="Google Shape;285;p7"/>
            <p:cNvCxnSpPr/>
            <p:nvPr/>
          </p:nvCxnSpPr>
          <p:spPr>
            <a:xfrm>
              <a:off x="592160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6" name="Google Shape;286;p7"/>
            <p:cNvCxnSpPr/>
            <p:nvPr/>
          </p:nvCxnSpPr>
          <p:spPr>
            <a:xfrm>
              <a:off x="622191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7" name="Google Shape;287;p7"/>
            <p:cNvCxnSpPr/>
            <p:nvPr/>
          </p:nvCxnSpPr>
          <p:spPr>
            <a:xfrm>
              <a:off x="652221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8" name="Google Shape;288;p7"/>
            <p:cNvCxnSpPr/>
            <p:nvPr/>
          </p:nvCxnSpPr>
          <p:spPr>
            <a:xfrm>
              <a:off x="682252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9" name="Google Shape;289;p7"/>
            <p:cNvCxnSpPr/>
            <p:nvPr/>
          </p:nvCxnSpPr>
          <p:spPr>
            <a:xfrm>
              <a:off x="712282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0" name="Google Shape;290;p7"/>
            <p:cNvCxnSpPr/>
            <p:nvPr/>
          </p:nvCxnSpPr>
          <p:spPr>
            <a:xfrm>
              <a:off x="742312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1" name="Google Shape;291;p7"/>
            <p:cNvCxnSpPr/>
            <p:nvPr/>
          </p:nvCxnSpPr>
          <p:spPr>
            <a:xfrm>
              <a:off x="772343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2" name="Google Shape;292;p7"/>
            <p:cNvCxnSpPr/>
            <p:nvPr/>
          </p:nvCxnSpPr>
          <p:spPr>
            <a:xfrm>
              <a:off x="802373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3" name="Google Shape;293;p7"/>
            <p:cNvCxnSpPr/>
            <p:nvPr/>
          </p:nvCxnSpPr>
          <p:spPr>
            <a:xfrm>
              <a:off x="8324037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4" name="Google Shape;294;p7"/>
            <p:cNvCxnSpPr/>
            <p:nvPr/>
          </p:nvCxnSpPr>
          <p:spPr>
            <a:xfrm>
              <a:off x="862434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5" name="Google Shape;295;p7"/>
            <p:cNvCxnSpPr/>
            <p:nvPr/>
          </p:nvCxnSpPr>
          <p:spPr>
            <a:xfrm>
              <a:off x="892464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6" name="Google Shape;296;p7"/>
            <p:cNvCxnSpPr/>
            <p:nvPr/>
          </p:nvCxnSpPr>
          <p:spPr>
            <a:xfrm>
              <a:off x="-43" y="3069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7" name="Google Shape;297;p7"/>
            <p:cNvCxnSpPr/>
            <p:nvPr/>
          </p:nvCxnSpPr>
          <p:spPr>
            <a:xfrm>
              <a:off x="-43" y="6105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8" name="Google Shape;298;p7"/>
            <p:cNvCxnSpPr/>
            <p:nvPr/>
          </p:nvCxnSpPr>
          <p:spPr>
            <a:xfrm>
              <a:off x="-43" y="9142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9" name="Google Shape;299;p7"/>
            <p:cNvCxnSpPr/>
            <p:nvPr/>
          </p:nvCxnSpPr>
          <p:spPr>
            <a:xfrm>
              <a:off x="-43" y="12178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0" name="Google Shape;300;p7"/>
            <p:cNvCxnSpPr/>
            <p:nvPr/>
          </p:nvCxnSpPr>
          <p:spPr>
            <a:xfrm>
              <a:off x="-43" y="15215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1" name="Google Shape;301;p7"/>
            <p:cNvCxnSpPr/>
            <p:nvPr/>
          </p:nvCxnSpPr>
          <p:spPr>
            <a:xfrm>
              <a:off x="-43" y="18251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2" name="Google Shape;302;p7"/>
            <p:cNvCxnSpPr/>
            <p:nvPr/>
          </p:nvCxnSpPr>
          <p:spPr>
            <a:xfrm>
              <a:off x="-43" y="21288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3" name="Google Shape;303;p7"/>
            <p:cNvCxnSpPr/>
            <p:nvPr/>
          </p:nvCxnSpPr>
          <p:spPr>
            <a:xfrm>
              <a:off x="-43" y="24324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4" name="Google Shape;304;p7"/>
            <p:cNvCxnSpPr/>
            <p:nvPr/>
          </p:nvCxnSpPr>
          <p:spPr>
            <a:xfrm>
              <a:off x="-43" y="27361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5" name="Google Shape;305;p7"/>
            <p:cNvCxnSpPr/>
            <p:nvPr/>
          </p:nvCxnSpPr>
          <p:spPr>
            <a:xfrm>
              <a:off x="-43" y="30397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6" name="Google Shape;306;p7"/>
            <p:cNvCxnSpPr/>
            <p:nvPr/>
          </p:nvCxnSpPr>
          <p:spPr>
            <a:xfrm>
              <a:off x="-43" y="33434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7" name="Google Shape;307;p7"/>
            <p:cNvCxnSpPr/>
            <p:nvPr/>
          </p:nvCxnSpPr>
          <p:spPr>
            <a:xfrm>
              <a:off x="-43" y="36470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8" name="Google Shape;308;p7"/>
            <p:cNvCxnSpPr/>
            <p:nvPr/>
          </p:nvCxnSpPr>
          <p:spPr>
            <a:xfrm>
              <a:off x="-43" y="39507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9" name="Google Shape;309;p7"/>
            <p:cNvCxnSpPr/>
            <p:nvPr/>
          </p:nvCxnSpPr>
          <p:spPr>
            <a:xfrm>
              <a:off x="-43" y="42543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0" name="Google Shape;310;p7"/>
            <p:cNvCxnSpPr/>
            <p:nvPr/>
          </p:nvCxnSpPr>
          <p:spPr>
            <a:xfrm>
              <a:off x="-43" y="45580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1" name="Google Shape;311;p7"/>
            <p:cNvCxnSpPr/>
            <p:nvPr/>
          </p:nvCxnSpPr>
          <p:spPr>
            <a:xfrm>
              <a:off x="-43" y="48616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12" name="Google Shape;312;p7"/>
          <p:cNvSpPr txBox="1"/>
          <p:nvPr>
            <p:ph idx="1" type="body"/>
          </p:nvPr>
        </p:nvSpPr>
        <p:spPr>
          <a:xfrm>
            <a:off x="4114650" y="1821150"/>
            <a:ext cx="4316100" cy="2289900"/>
          </a:xfrm>
          <a:prstGeom prst="rect">
            <a:avLst/>
          </a:prstGeom>
          <a:solidFill>
            <a:schemeClr val="dk2"/>
          </a:solidFill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3" name="Google Shape;313;p7"/>
          <p:cNvSpPr txBox="1"/>
          <p:nvPr>
            <p:ph type="ctrTitle"/>
          </p:nvPr>
        </p:nvSpPr>
        <p:spPr>
          <a:xfrm>
            <a:off x="713250" y="446075"/>
            <a:ext cx="7717500" cy="537000"/>
          </a:xfrm>
          <a:prstGeom prst="rect">
            <a:avLst/>
          </a:prstGeom>
          <a:solidFill>
            <a:schemeClr val="dk2"/>
          </a:solidFill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oogle Shape;315;p8"/>
          <p:cNvGrpSpPr/>
          <p:nvPr/>
        </p:nvGrpSpPr>
        <p:grpSpPr>
          <a:xfrm>
            <a:off x="7" y="-38100"/>
            <a:ext cx="9144000" cy="5219700"/>
            <a:chOff x="-43" y="-76200"/>
            <a:chExt cx="9144000" cy="5219700"/>
          </a:xfrm>
        </p:grpSpPr>
        <p:cxnSp>
          <p:nvCxnSpPr>
            <p:cNvPr id="316" name="Google Shape;316;p8"/>
            <p:cNvCxnSpPr/>
            <p:nvPr/>
          </p:nvCxnSpPr>
          <p:spPr>
            <a:xfrm>
              <a:off x="21584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516147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81645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111675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141705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171736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201766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231796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261827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291857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321887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351918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8" name="Google Shape;328;p8"/>
            <p:cNvCxnSpPr/>
            <p:nvPr/>
          </p:nvCxnSpPr>
          <p:spPr>
            <a:xfrm>
              <a:off x="381948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9" name="Google Shape;329;p8"/>
            <p:cNvCxnSpPr/>
            <p:nvPr/>
          </p:nvCxnSpPr>
          <p:spPr>
            <a:xfrm>
              <a:off x="411978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0" name="Google Shape;330;p8"/>
            <p:cNvCxnSpPr/>
            <p:nvPr/>
          </p:nvCxnSpPr>
          <p:spPr>
            <a:xfrm>
              <a:off x="442009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1" name="Google Shape;331;p8"/>
            <p:cNvCxnSpPr/>
            <p:nvPr/>
          </p:nvCxnSpPr>
          <p:spPr>
            <a:xfrm>
              <a:off x="472039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2" name="Google Shape;332;p8"/>
            <p:cNvCxnSpPr/>
            <p:nvPr/>
          </p:nvCxnSpPr>
          <p:spPr>
            <a:xfrm>
              <a:off x="502069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3" name="Google Shape;333;p8"/>
            <p:cNvCxnSpPr/>
            <p:nvPr/>
          </p:nvCxnSpPr>
          <p:spPr>
            <a:xfrm>
              <a:off x="532100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4" name="Google Shape;334;p8"/>
            <p:cNvCxnSpPr/>
            <p:nvPr/>
          </p:nvCxnSpPr>
          <p:spPr>
            <a:xfrm>
              <a:off x="562130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5" name="Google Shape;335;p8"/>
            <p:cNvCxnSpPr/>
            <p:nvPr/>
          </p:nvCxnSpPr>
          <p:spPr>
            <a:xfrm>
              <a:off x="592160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6" name="Google Shape;336;p8"/>
            <p:cNvCxnSpPr/>
            <p:nvPr/>
          </p:nvCxnSpPr>
          <p:spPr>
            <a:xfrm>
              <a:off x="622191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7" name="Google Shape;337;p8"/>
            <p:cNvCxnSpPr/>
            <p:nvPr/>
          </p:nvCxnSpPr>
          <p:spPr>
            <a:xfrm>
              <a:off x="652221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8" name="Google Shape;338;p8"/>
            <p:cNvCxnSpPr/>
            <p:nvPr/>
          </p:nvCxnSpPr>
          <p:spPr>
            <a:xfrm>
              <a:off x="682252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9" name="Google Shape;339;p8"/>
            <p:cNvCxnSpPr/>
            <p:nvPr/>
          </p:nvCxnSpPr>
          <p:spPr>
            <a:xfrm>
              <a:off x="712282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0" name="Google Shape;340;p8"/>
            <p:cNvCxnSpPr/>
            <p:nvPr/>
          </p:nvCxnSpPr>
          <p:spPr>
            <a:xfrm>
              <a:off x="742312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1" name="Google Shape;341;p8"/>
            <p:cNvCxnSpPr/>
            <p:nvPr/>
          </p:nvCxnSpPr>
          <p:spPr>
            <a:xfrm>
              <a:off x="772343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2" name="Google Shape;342;p8"/>
            <p:cNvCxnSpPr/>
            <p:nvPr/>
          </p:nvCxnSpPr>
          <p:spPr>
            <a:xfrm>
              <a:off x="802373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3" name="Google Shape;343;p8"/>
            <p:cNvCxnSpPr/>
            <p:nvPr/>
          </p:nvCxnSpPr>
          <p:spPr>
            <a:xfrm>
              <a:off x="8324037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4" name="Google Shape;344;p8"/>
            <p:cNvCxnSpPr/>
            <p:nvPr/>
          </p:nvCxnSpPr>
          <p:spPr>
            <a:xfrm>
              <a:off x="862434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5" name="Google Shape;345;p8"/>
            <p:cNvCxnSpPr/>
            <p:nvPr/>
          </p:nvCxnSpPr>
          <p:spPr>
            <a:xfrm>
              <a:off x="892464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6" name="Google Shape;346;p8"/>
            <p:cNvCxnSpPr/>
            <p:nvPr/>
          </p:nvCxnSpPr>
          <p:spPr>
            <a:xfrm>
              <a:off x="-43" y="3069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7" name="Google Shape;347;p8"/>
            <p:cNvCxnSpPr/>
            <p:nvPr/>
          </p:nvCxnSpPr>
          <p:spPr>
            <a:xfrm>
              <a:off x="-43" y="6105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8" name="Google Shape;348;p8"/>
            <p:cNvCxnSpPr/>
            <p:nvPr/>
          </p:nvCxnSpPr>
          <p:spPr>
            <a:xfrm>
              <a:off x="-43" y="9142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9" name="Google Shape;349;p8"/>
            <p:cNvCxnSpPr/>
            <p:nvPr/>
          </p:nvCxnSpPr>
          <p:spPr>
            <a:xfrm>
              <a:off x="-43" y="12178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0" name="Google Shape;350;p8"/>
            <p:cNvCxnSpPr/>
            <p:nvPr/>
          </p:nvCxnSpPr>
          <p:spPr>
            <a:xfrm>
              <a:off x="-43" y="15215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1" name="Google Shape;351;p8"/>
            <p:cNvCxnSpPr/>
            <p:nvPr/>
          </p:nvCxnSpPr>
          <p:spPr>
            <a:xfrm>
              <a:off x="-43" y="18251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2" name="Google Shape;352;p8"/>
            <p:cNvCxnSpPr/>
            <p:nvPr/>
          </p:nvCxnSpPr>
          <p:spPr>
            <a:xfrm>
              <a:off x="-43" y="21288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3" name="Google Shape;353;p8"/>
            <p:cNvCxnSpPr/>
            <p:nvPr/>
          </p:nvCxnSpPr>
          <p:spPr>
            <a:xfrm>
              <a:off x="-43" y="24324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4" name="Google Shape;354;p8"/>
            <p:cNvCxnSpPr/>
            <p:nvPr/>
          </p:nvCxnSpPr>
          <p:spPr>
            <a:xfrm>
              <a:off x="-43" y="27361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5" name="Google Shape;355;p8"/>
            <p:cNvCxnSpPr/>
            <p:nvPr/>
          </p:nvCxnSpPr>
          <p:spPr>
            <a:xfrm>
              <a:off x="-43" y="30397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6" name="Google Shape;356;p8"/>
            <p:cNvCxnSpPr/>
            <p:nvPr/>
          </p:nvCxnSpPr>
          <p:spPr>
            <a:xfrm>
              <a:off x="-43" y="33434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7" name="Google Shape;357;p8"/>
            <p:cNvCxnSpPr/>
            <p:nvPr/>
          </p:nvCxnSpPr>
          <p:spPr>
            <a:xfrm>
              <a:off x="-43" y="36470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8" name="Google Shape;358;p8"/>
            <p:cNvCxnSpPr/>
            <p:nvPr/>
          </p:nvCxnSpPr>
          <p:spPr>
            <a:xfrm>
              <a:off x="-43" y="39507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9" name="Google Shape;359;p8"/>
            <p:cNvCxnSpPr/>
            <p:nvPr/>
          </p:nvCxnSpPr>
          <p:spPr>
            <a:xfrm>
              <a:off x="-43" y="42543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0" name="Google Shape;360;p8"/>
            <p:cNvCxnSpPr/>
            <p:nvPr/>
          </p:nvCxnSpPr>
          <p:spPr>
            <a:xfrm>
              <a:off x="-43" y="45580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1" name="Google Shape;361;p8"/>
            <p:cNvCxnSpPr/>
            <p:nvPr/>
          </p:nvCxnSpPr>
          <p:spPr>
            <a:xfrm>
              <a:off x="-43" y="48616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62" name="Google Shape;362;p8"/>
          <p:cNvSpPr txBox="1"/>
          <p:nvPr>
            <p:ph type="title"/>
          </p:nvPr>
        </p:nvSpPr>
        <p:spPr>
          <a:xfrm>
            <a:off x="1493100" y="1624275"/>
            <a:ext cx="6157800" cy="1895400"/>
          </a:xfrm>
          <a:prstGeom prst="rect">
            <a:avLst/>
          </a:prstGeom>
          <a:solidFill>
            <a:schemeClr val="dk2"/>
          </a:solidFill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oogle Shape;364;p9"/>
          <p:cNvGrpSpPr/>
          <p:nvPr/>
        </p:nvGrpSpPr>
        <p:grpSpPr>
          <a:xfrm>
            <a:off x="7" y="-38100"/>
            <a:ext cx="9144000" cy="5219700"/>
            <a:chOff x="-43" y="-76200"/>
            <a:chExt cx="9144000" cy="5219700"/>
          </a:xfrm>
        </p:grpSpPr>
        <p:cxnSp>
          <p:nvCxnSpPr>
            <p:cNvPr id="365" name="Google Shape;365;p9"/>
            <p:cNvCxnSpPr/>
            <p:nvPr/>
          </p:nvCxnSpPr>
          <p:spPr>
            <a:xfrm>
              <a:off x="21584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516147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81645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111675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141705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171736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201766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231796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3" name="Google Shape;373;p9"/>
            <p:cNvCxnSpPr/>
            <p:nvPr/>
          </p:nvCxnSpPr>
          <p:spPr>
            <a:xfrm>
              <a:off x="2618271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4" name="Google Shape;374;p9"/>
            <p:cNvCxnSpPr/>
            <p:nvPr/>
          </p:nvCxnSpPr>
          <p:spPr>
            <a:xfrm>
              <a:off x="291857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5" name="Google Shape;375;p9"/>
            <p:cNvCxnSpPr/>
            <p:nvPr/>
          </p:nvCxnSpPr>
          <p:spPr>
            <a:xfrm>
              <a:off x="3218878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6" name="Google Shape;376;p9"/>
            <p:cNvCxnSpPr/>
            <p:nvPr/>
          </p:nvCxnSpPr>
          <p:spPr>
            <a:xfrm>
              <a:off x="351918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7" name="Google Shape;377;p9"/>
            <p:cNvCxnSpPr/>
            <p:nvPr/>
          </p:nvCxnSpPr>
          <p:spPr>
            <a:xfrm>
              <a:off x="381948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8" name="Google Shape;378;p9"/>
            <p:cNvCxnSpPr/>
            <p:nvPr/>
          </p:nvCxnSpPr>
          <p:spPr>
            <a:xfrm>
              <a:off x="411978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9" name="Google Shape;379;p9"/>
            <p:cNvCxnSpPr/>
            <p:nvPr/>
          </p:nvCxnSpPr>
          <p:spPr>
            <a:xfrm>
              <a:off x="442009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0" name="Google Shape;380;p9"/>
            <p:cNvCxnSpPr/>
            <p:nvPr/>
          </p:nvCxnSpPr>
          <p:spPr>
            <a:xfrm>
              <a:off x="4720395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1" name="Google Shape;381;p9"/>
            <p:cNvCxnSpPr/>
            <p:nvPr/>
          </p:nvCxnSpPr>
          <p:spPr>
            <a:xfrm>
              <a:off x="502069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2" name="Google Shape;382;p9"/>
            <p:cNvCxnSpPr/>
            <p:nvPr/>
          </p:nvCxnSpPr>
          <p:spPr>
            <a:xfrm>
              <a:off x="5321002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3" name="Google Shape;383;p9"/>
            <p:cNvCxnSpPr/>
            <p:nvPr/>
          </p:nvCxnSpPr>
          <p:spPr>
            <a:xfrm>
              <a:off x="562130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4" name="Google Shape;384;p9"/>
            <p:cNvCxnSpPr/>
            <p:nvPr/>
          </p:nvCxnSpPr>
          <p:spPr>
            <a:xfrm>
              <a:off x="5921609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5" name="Google Shape;385;p9"/>
            <p:cNvCxnSpPr/>
            <p:nvPr/>
          </p:nvCxnSpPr>
          <p:spPr>
            <a:xfrm>
              <a:off x="622191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6" name="Google Shape;386;p9"/>
            <p:cNvCxnSpPr/>
            <p:nvPr/>
          </p:nvCxnSpPr>
          <p:spPr>
            <a:xfrm>
              <a:off x="652221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7" name="Google Shape;387;p9"/>
            <p:cNvCxnSpPr/>
            <p:nvPr/>
          </p:nvCxnSpPr>
          <p:spPr>
            <a:xfrm>
              <a:off x="682252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8" name="Google Shape;388;p9"/>
            <p:cNvCxnSpPr/>
            <p:nvPr/>
          </p:nvCxnSpPr>
          <p:spPr>
            <a:xfrm>
              <a:off x="712282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9" name="Google Shape;389;p9"/>
            <p:cNvCxnSpPr/>
            <p:nvPr/>
          </p:nvCxnSpPr>
          <p:spPr>
            <a:xfrm>
              <a:off x="7423126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0" name="Google Shape;390;p9"/>
            <p:cNvCxnSpPr/>
            <p:nvPr/>
          </p:nvCxnSpPr>
          <p:spPr>
            <a:xfrm>
              <a:off x="772343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1" name="Google Shape;391;p9"/>
            <p:cNvCxnSpPr/>
            <p:nvPr/>
          </p:nvCxnSpPr>
          <p:spPr>
            <a:xfrm>
              <a:off x="8023733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2" name="Google Shape;392;p9"/>
            <p:cNvCxnSpPr/>
            <p:nvPr/>
          </p:nvCxnSpPr>
          <p:spPr>
            <a:xfrm>
              <a:off x="8324037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3" name="Google Shape;393;p9"/>
            <p:cNvCxnSpPr/>
            <p:nvPr/>
          </p:nvCxnSpPr>
          <p:spPr>
            <a:xfrm>
              <a:off x="8624340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4" name="Google Shape;394;p9"/>
            <p:cNvCxnSpPr/>
            <p:nvPr/>
          </p:nvCxnSpPr>
          <p:spPr>
            <a:xfrm>
              <a:off x="8924644" y="-76200"/>
              <a:ext cx="0" cy="521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5" name="Google Shape;395;p9"/>
            <p:cNvCxnSpPr/>
            <p:nvPr/>
          </p:nvCxnSpPr>
          <p:spPr>
            <a:xfrm>
              <a:off x="-43" y="3069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6" name="Google Shape;396;p9"/>
            <p:cNvCxnSpPr/>
            <p:nvPr/>
          </p:nvCxnSpPr>
          <p:spPr>
            <a:xfrm>
              <a:off x="-43" y="6105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7" name="Google Shape;397;p9"/>
            <p:cNvCxnSpPr/>
            <p:nvPr/>
          </p:nvCxnSpPr>
          <p:spPr>
            <a:xfrm>
              <a:off x="-43" y="9142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8" name="Google Shape;398;p9"/>
            <p:cNvCxnSpPr/>
            <p:nvPr/>
          </p:nvCxnSpPr>
          <p:spPr>
            <a:xfrm>
              <a:off x="-43" y="12178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9" name="Google Shape;399;p9"/>
            <p:cNvCxnSpPr/>
            <p:nvPr/>
          </p:nvCxnSpPr>
          <p:spPr>
            <a:xfrm>
              <a:off x="-43" y="15215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0" name="Google Shape;400;p9"/>
            <p:cNvCxnSpPr/>
            <p:nvPr/>
          </p:nvCxnSpPr>
          <p:spPr>
            <a:xfrm>
              <a:off x="-43" y="18251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1" name="Google Shape;401;p9"/>
            <p:cNvCxnSpPr/>
            <p:nvPr/>
          </p:nvCxnSpPr>
          <p:spPr>
            <a:xfrm>
              <a:off x="-43" y="21288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2" name="Google Shape;402;p9"/>
            <p:cNvCxnSpPr/>
            <p:nvPr/>
          </p:nvCxnSpPr>
          <p:spPr>
            <a:xfrm>
              <a:off x="-43" y="24324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3" name="Google Shape;403;p9"/>
            <p:cNvCxnSpPr/>
            <p:nvPr/>
          </p:nvCxnSpPr>
          <p:spPr>
            <a:xfrm>
              <a:off x="-43" y="27361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4" name="Google Shape;404;p9"/>
            <p:cNvCxnSpPr/>
            <p:nvPr/>
          </p:nvCxnSpPr>
          <p:spPr>
            <a:xfrm>
              <a:off x="-43" y="30397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5" name="Google Shape;405;p9"/>
            <p:cNvCxnSpPr/>
            <p:nvPr/>
          </p:nvCxnSpPr>
          <p:spPr>
            <a:xfrm>
              <a:off x="-43" y="33434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6" name="Google Shape;406;p9"/>
            <p:cNvCxnSpPr/>
            <p:nvPr/>
          </p:nvCxnSpPr>
          <p:spPr>
            <a:xfrm>
              <a:off x="-43" y="36470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7" name="Google Shape;407;p9"/>
            <p:cNvCxnSpPr/>
            <p:nvPr/>
          </p:nvCxnSpPr>
          <p:spPr>
            <a:xfrm>
              <a:off x="-43" y="39507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8" name="Google Shape;408;p9"/>
            <p:cNvCxnSpPr/>
            <p:nvPr/>
          </p:nvCxnSpPr>
          <p:spPr>
            <a:xfrm>
              <a:off x="-43" y="42543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9" name="Google Shape;409;p9"/>
            <p:cNvCxnSpPr/>
            <p:nvPr/>
          </p:nvCxnSpPr>
          <p:spPr>
            <a:xfrm>
              <a:off x="-43" y="45580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0" name="Google Shape;410;p9"/>
            <p:cNvCxnSpPr/>
            <p:nvPr/>
          </p:nvCxnSpPr>
          <p:spPr>
            <a:xfrm>
              <a:off x="-43" y="486165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411" name="Google Shape;411;p9"/>
          <p:cNvSpPr txBox="1"/>
          <p:nvPr>
            <p:ph type="title"/>
          </p:nvPr>
        </p:nvSpPr>
        <p:spPr>
          <a:xfrm>
            <a:off x="2239525" y="1234825"/>
            <a:ext cx="4665300" cy="1118400"/>
          </a:xfrm>
          <a:prstGeom prst="rect">
            <a:avLst/>
          </a:prstGeom>
          <a:solidFill>
            <a:schemeClr val="dk2"/>
          </a:solidFill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12" name="Google Shape;412;p9"/>
          <p:cNvSpPr txBox="1"/>
          <p:nvPr>
            <p:ph idx="1" type="subTitle"/>
          </p:nvPr>
        </p:nvSpPr>
        <p:spPr>
          <a:xfrm>
            <a:off x="2239525" y="2694575"/>
            <a:ext cx="4665300" cy="1214100"/>
          </a:xfrm>
          <a:prstGeom prst="rect">
            <a:avLst/>
          </a:prstGeom>
          <a:solidFill>
            <a:schemeClr val="lt2"/>
          </a:solidFill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15" name="Google Shape;415;p10"/>
          <p:cNvSpPr txBox="1"/>
          <p:nvPr>
            <p:ph type="title"/>
          </p:nvPr>
        </p:nvSpPr>
        <p:spPr>
          <a:xfrm>
            <a:off x="3591250" y="3357025"/>
            <a:ext cx="4836300" cy="12477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Medium"/>
              <a:buChar char="●"/>
              <a:defRPr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Medium"/>
              <a:buChar char="○"/>
              <a:defRPr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Medium"/>
              <a:buChar char="■"/>
              <a:defRPr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Medium"/>
              <a:buChar char="●"/>
              <a:defRPr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Medium"/>
              <a:buChar char="○"/>
              <a:defRPr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Medium"/>
              <a:buChar char="■"/>
              <a:defRPr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Medium"/>
              <a:buChar char="●"/>
              <a:defRPr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Medium"/>
              <a:buChar char="○"/>
              <a:defRPr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Medium"/>
              <a:buChar char="■"/>
              <a:defRPr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nsi.bg/esc-2023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30"/>
          <p:cNvSpPr/>
          <p:nvPr/>
        </p:nvSpPr>
        <p:spPr>
          <a:xfrm>
            <a:off x="468550" y="1596650"/>
            <a:ext cx="1515900" cy="14466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0" name="Google Shape;1460;p30"/>
          <p:cNvSpPr/>
          <p:nvPr/>
        </p:nvSpPr>
        <p:spPr>
          <a:xfrm>
            <a:off x="2281225" y="748138"/>
            <a:ext cx="6334200" cy="3638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1" name="Google Shape;1461;p30"/>
          <p:cNvSpPr txBox="1"/>
          <p:nvPr>
            <p:ph idx="1" type="subTitle"/>
          </p:nvPr>
        </p:nvSpPr>
        <p:spPr>
          <a:xfrm>
            <a:off x="2465575" y="3043250"/>
            <a:ext cx="4006800" cy="8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Красина Ценова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НФСГ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21.04.2023г.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2" name="Google Shape;1462;p30"/>
          <p:cNvSpPr txBox="1"/>
          <p:nvPr>
            <p:ph type="ctrTitle"/>
          </p:nvPr>
        </p:nvSpPr>
        <p:spPr>
          <a:xfrm>
            <a:off x="2419125" y="1005863"/>
            <a:ext cx="5965500" cy="193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Шеста Европейска олимпиада по статистика</a:t>
            </a:r>
            <a:endParaRPr sz="5200">
              <a:solidFill>
                <a:schemeClr val="dk1"/>
              </a:solidFill>
            </a:endParaRPr>
          </a:p>
        </p:txBody>
      </p:sp>
      <p:grpSp>
        <p:nvGrpSpPr>
          <p:cNvPr id="1463" name="Google Shape;1463;p30"/>
          <p:cNvGrpSpPr/>
          <p:nvPr/>
        </p:nvGrpSpPr>
        <p:grpSpPr>
          <a:xfrm>
            <a:off x="763569" y="1800081"/>
            <a:ext cx="945017" cy="1245628"/>
            <a:chOff x="3359175" y="3441775"/>
            <a:chExt cx="845275" cy="1642875"/>
          </a:xfrm>
        </p:grpSpPr>
        <p:sp>
          <p:nvSpPr>
            <p:cNvPr id="1464" name="Google Shape;1464;p30"/>
            <p:cNvSpPr/>
            <p:nvPr/>
          </p:nvSpPr>
          <p:spPr>
            <a:xfrm>
              <a:off x="3527100" y="4589650"/>
              <a:ext cx="627200" cy="495000"/>
            </a:xfrm>
            <a:custGeom>
              <a:rect b="b" l="l" r="r" t="t"/>
              <a:pathLst>
                <a:path extrusionOk="0" h="19800" w="25088">
                  <a:moveTo>
                    <a:pt x="18647" y="0"/>
                  </a:moveTo>
                  <a:cubicBezTo>
                    <a:pt x="18421" y="276"/>
                    <a:pt x="18171" y="551"/>
                    <a:pt x="17920" y="777"/>
                  </a:cubicBezTo>
                  <a:cubicBezTo>
                    <a:pt x="17970" y="852"/>
                    <a:pt x="18020" y="927"/>
                    <a:pt x="18121" y="1003"/>
                  </a:cubicBezTo>
                  <a:lnTo>
                    <a:pt x="18822" y="1504"/>
                  </a:lnTo>
                  <a:lnTo>
                    <a:pt x="17419" y="1178"/>
                  </a:lnTo>
                  <a:cubicBezTo>
                    <a:pt x="16968" y="1529"/>
                    <a:pt x="16491" y="1805"/>
                    <a:pt x="16015" y="2005"/>
                  </a:cubicBezTo>
                  <a:cubicBezTo>
                    <a:pt x="16040" y="2005"/>
                    <a:pt x="16040" y="2005"/>
                    <a:pt x="16040" y="2030"/>
                  </a:cubicBezTo>
                  <a:lnTo>
                    <a:pt x="17444" y="2832"/>
                  </a:lnTo>
                  <a:lnTo>
                    <a:pt x="17444" y="2832"/>
                  </a:lnTo>
                  <a:lnTo>
                    <a:pt x="15238" y="2306"/>
                  </a:lnTo>
                  <a:cubicBezTo>
                    <a:pt x="14436" y="2582"/>
                    <a:pt x="13584" y="2707"/>
                    <a:pt x="12682" y="2757"/>
                  </a:cubicBezTo>
                  <a:cubicBezTo>
                    <a:pt x="12732" y="2807"/>
                    <a:pt x="12807" y="2882"/>
                    <a:pt x="12907" y="2907"/>
                  </a:cubicBezTo>
                  <a:lnTo>
                    <a:pt x="14587" y="3659"/>
                  </a:lnTo>
                  <a:lnTo>
                    <a:pt x="14587" y="3659"/>
                  </a:lnTo>
                  <a:lnTo>
                    <a:pt x="11354" y="2782"/>
                  </a:lnTo>
                  <a:lnTo>
                    <a:pt x="6993" y="2782"/>
                  </a:lnTo>
                  <a:cubicBezTo>
                    <a:pt x="6667" y="2782"/>
                    <a:pt x="6366" y="2732"/>
                    <a:pt x="6040" y="2682"/>
                  </a:cubicBezTo>
                  <a:lnTo>
                    <a:pt x="6040" y="2682"/>
                  </a:lnTo>
                  <a:cubicBezTo>
                    <a:pt x="7444" y="3158"/>
                    <a:pt x="9198" y="3684"/>
                    <a:pt x="10501" y="4311"/>
                  </a:cubicBezTo>
                  <a:cubicBezTo>
                    <a:pt x="7745" y="3233"/>
                    <a:pt x="4637" y="2607"/>
                    <a:pt x="4461" y="2506"/>
                  </a:cubicBezTo>
                  <a:lnTo>
                    <a:pt x="4436" y="2531"/>
                  </a:lnTo>
                  <a:cubicBezTo>
                    <a:pt x="4249" y="2448"/>
                    <a:pt x="4096" y="2404"/>
                    <a:pt x="3963" y="2404"/>
                  </a:cubicBezTo>
                  <a:cubicBezTo>
                    <a:pt x="3777" y="2404"/>
                    <a:pt x="3630" y="2491"/>
                    <a:pt x="3484" y="2682"/>
                  </a:cubicBezTo>
                  <a:cubicBezTo>
                    <a:pt x="3258" y="2932"/>
                    <a:pt x="3359" y="3283"/>
                    <a:pt x="3684" y="3459"/>
                  </a:cubicBezTo>
                  <a:cubicBezTo>
                    <a:pt x="3760" y="3509"/>
                    <a:pt x="6767" y="4411"/>
                    <a:pt x="9549" y="5865"/>
                  </a:cubicBezTo>
                  <a:lnTo>
                    <a:pt x="3735" y="3935"/>
                  </a:lnTo>
                  <a:cubicBezTo>
                    <a:pt x="3630" y="3887"/>
                    <a:pt x="3518" y="3864"/>
                    <a:pt x="3407" y="3864"/>
                  </a:cubicBezTo>
                  <a:cubicBezTo>
                    <a:pt x="3172" y="3864"/>
                    <a:pt x="2943" y="3965"/>
                    <a:pt x="2807" y="4135"/>
                  </a:cubicBezTo>
                  <a:cubicBezTo>
                    <a:pt x="2607" y="4386"/>
                    <a:pt x="2707" y="4712"/>
                    <a:pt x="3008" y="4887"/>
                  </a:cubicBezTo>
                  <a:lnTo>
                    <a:pt x="13033" y="9699"/>
                  </a:lnTo>
                  <a:lnTo>
                    <a:pt x="2958" y="5890"/>
                  </a:lnTo>
                  <a:cubicBezTo>
                    <a:pt x="2846" y="5850"/>
                    <a:pt x="2729" y="5830"/>
                    <a:pt x="2615" y="5830"/>
                  </a:cubicBezTo>
                  <a:cubicBezTo>
                    <a:pt x="2371" y="5830"/>
                    <a:pt x="2142" y="5920"/>
                    <a:pt x="2005" y="6090"/>
                  </a:cubicBezTo>
                  <a:cubicBezTo>
                    <a:pt x="1805" y="6366"/>
                    <a:pt x="1905" y="6692"/>
                    <a:pt x="2206" y="6867"/>
                  </a:cubicBezTo>
                  <a:lnTo>
                    <a:pt x="13459" y="12281"/>
                  </a:lnTo>
                  <a:lnTo>
                    <a:pt x="2782" y="7744"/>
                  </a:lnTo>
                  <a:cubicBezTo>
                    <a:pt x="2670" y="7696"/>
                    <a:pt x="2552" y="7674"/>
                    <a:pt x="2438" y="7674"/>
                  </a:cubicBezTo>
                  <a:cubicBezTo>
                    <a:pt x="2195" y="7674"/>
                    <a:pt x="1966" y="7775"/>
                    <a:pt x="1830" y="7945"/>
                  </a:cubicBezTo>
                  <a:cubicBezTo>
                    <a:pt x="1654" y="8196"/>
                    <a:pt x="1755" y="8547"/>
                    <a:pt x="2055" y="8697"/>
                  </a:cubicBezTo>
                  <a:lnTo>
                    <a:pt x="9073" y="12406"/>
                  </a:lnTo>
                  <a:lnTo>
                    <a:pt x="9073" y="12406"/>
                  </a:lnTo>
                  <a:lnTo>
                    <a:pt x="2331" y="9499"/>
                  </a:lnTo>
                  <a:cubicBezTo>
                    <a:pt x="2227" y="9459"/>
                    <a:pt x="2116" y="9439"/>
                    <a:pt x="2005" y="9439"/>
                  </a:cubicBezTo>
                  <a:cubicBezTo>
                    <a:pt x="1770" y="9439"/>
                    <a:pt x="1540" y="9529"/>
                    <a:pt x="1404" y="9699"/>
                  </a:cubicBezTo>
                  <a:cubicBezTo>
                    <a:pt x="1203" y="9975"/>
                    <a:pt x="1303" y="10301"/>
                    <a:pt x="1604" y="10476"/>
                  </a:cubicBezTo>
                  <a:lnTo>
                    <a:pt x="9349" y="14887"/>
                  </a:lnTo>
                  <a:lnTo>
                    <a:pt x="1629" y="11704"/>
                  </a:lnTo>
                  <a:cubicBezTo>
                    <a:pt x="1517" y="11664"/>
                    <a:pt x="1400" y="11645"/>
                    <a:pt x="1287" y="11645"/>
                  </a:cubicBezTo>
                  <a:cubicBezTo>
                    <a:pt x="1046" y="11645"/>
                    <a:pt x="821" y="11734"/>
                    <a:pt x="702" y="11905"/>
                  </a:cubicBezTo>
                  <a:cubicBezTo>
                    <a:pt x="501" y="12181"/>
                    <a:pt x="602" y="12506"/>
                    <a:pt x="902" y="12682"/>
                  </a:cubicBezTo>
                  <a:lnTo>
                    <a:pt x="6316" y="15740"/>
                  </a:lnTo>
                  <a:lnTo>
                    <a:pt x="1429" y="13885"/>
                  </a:lnTo>
                  <a:cubicBezTo>
                    <a:pt x="1336" y="13856"/>
                    <a:pt x="1236" y="13842"/>
                    <a:pt x="1138" y="13842"/>
                  </a:cubicBezTo>
                  <a:cubicBezTo>
                    <a:pt x="892" y="13842"/>
                    <a:pt x="652" y="13931"/>
                    <a:pt x="526" y="14110"/>
                  </a:cubicBezTo>
                  <a:cubicBezTo>
                    <a:pt x="326" y="14361"/>
                    <a:pt x="426" y="14687"/>
                    <a:pt x="702" y="14862"/>
                  </a:cubicBezTo>
                  <a:lnTo>
                    <a:pt x="3735" y="16667"/>
                  </a:lnTo>
                  <a:lnTo>
                    <a:pt x="1053" y="15740"/>
                  </a:lnTo>
                  <a:cubicBezTo>
                    <a:pt x="958" y="15703"/>
                    <a:pt x="858" y="15686"/>
                    <a:pt x="761" y="15686"/>
                  </a:cubicBezTo>
                  <a:cubicBezTo>
                    <a:pt x="525" y="15686"/>
                    <a:pt x="300" y="15788"/>
                    <a:pt x="176" y="15965"/>
                  </a:cubicBezTo>
                  <a:cubicBezTo>
                    <a:pt x="0" y="16191"/>
                    <a:pt x="50" y="16516"/>
                    <a:pt x="326" y="16692"/>
                  </a:cubicBezTo>
                  <a:lnTo>
                    <a:pt x="1454" y="17444"/>
                  </a:lnTo>
                  <a:lnTo>
                    <a:pt x="1203" y="17369"/>
                  </a:lnTo>
                  <a:cubicBezTo>
                    <a:pt x="1113" y="17339"/>
                    <a:pt x="1021" y="17324"/>
                    <a:pt x="931" y="17324"/>
                  </a:cubicBezTo>
                  <a:cubicBezTo>
                    <a:pt x="719" y="17324"/>
                    <a:pt x="517" y="17403"/>
                    <a:pt x="376" y="17544"/>
                  </a:cubicBezTo>
                  <a:cubicBezTo>
                    <a:pt x="201" y="17770"/>
                    <a:pt x="201" y="18045"/>
                    <a:pt x="401" y="18246"/>
                  </a:cubicBezTo>
                  <a:lnTo>
                    <a:pt x="1554" y="19374"/>
                  </a:lnTo>
                  <a:cubicBezTo>
                    <a:pt x="1679" y="19513"/>
                    <a:pt x="1874" y="19582"/>
                    <a:pt x="2074" y="19582"/>
                  </a:cubicBezTo>
                  <a:cubicBezTo>
                    <a:pt x="2234" y="19582"/>
                    <a:pt x="2398" y="19538"/>
                    <a:pt x="2531" y="19449"/>
                  </a:cubicBezTo>
                  <a:cubicBezTo>
                    <a:pt x="2682" y="19349"/>
                    <a:pt x="2782" y="19223"/>
                    <a:pt x="2782" y="19073"/>
                  </a:cubicBezTo>
                  <a:lnTo>
                    <a:pt x="5013" y="19750"/>
                  </a:lnTo>
                  <a:cubicBezTo>
                    <a:pt x="5088" y="19775"/>
                    <a:pt x="5188" y="19800"/>
                    <a:pt x="5263" y="19800"/>
                  </a:cubicBezTo>
                  <a:cubicBezTo>
                    <a:pt x="5514" y="19800"/>
                    <a:pt x="5740" y="19699"/>
                    <a:pt x="5865" y="19524"/>
                  </a:cubicBezTo>
                  <a:cubicBezTo>
                    <a:pt x="6040" y="19273"/>
                    <a:pt x="5965" y="18973"/>
                    <a:pt x="5714" y="18797"/>
                  </a:cubicBezTo>
                  <a:lnTo>
                    <a:pt x="5088" y="18396"/>
                  </a:lnTo>
                  <a:lnTo>
                    <a:pt x="8772" y="19674"/>
                  </a:lnTo>
                  <a:cubicBezTo>
                    <a:pt x="8867" y="19711"/>
                    <a:pt x="8967" y="19728"/>
                    <a:pt x="9064" y="19728"/>
                  </a:cubicBezTo>
                  <a:cubicBezTo>
                    <a:pt x="9300" y="19728"/>
                    <a:pt x="9525" y="19626"/>
                    <a:pt x="9649" y="19449"/>
                  </a:cubicBezTo>
                  <a:cubicBezTo>
                    <a:pt x="9850" y="19198"/>
                    <a:pt x="9750" y="18872"/>
                    <a:pt x="9474" y="18697"/>
                  </a:cubicBezTo>
                  <a:lnTo>
                    <a:pt x="7068" y="17268"/>
                  </a:lnTo>
                  <a:lnTo>
                    <a:pt x="7068" y="17268"/>
                  </a:lnTo>
                  <a:lnTo>
                    <a:pt x="12958" y="19474"/>
                  </a:lnTo>
                  <a:cubicBezTo>
                    <a:pt x="13053" y="19510"/>
                    <a:pt x="13154" y="19528"/>
                    <a:pt x="13255" y="19528"/>
                  </a:cubicBezTo>
                  <a:cubicBezTo>
                    <a:pt x="13498" y="19528"/>
                    <a:pt x="13736" y="19426"/>
                    <a:pt x="13860" y="19248"/>
                  </a:cubicBezTo>
                  <a:cubicBezTo>
                    <a:pt x="14060" y="18998"/>
                    <a:pt x="13960" y="18672"/>
                    <a:pt x="13659" y="18496"/>
                  </a:cubicBezTo>
                  <a:lnTo>
                    <a:pt x="9900" y="16366"/>
                  </a:lnTo>
                  <a:lnTo>
                    <a:pt x="17444" y="19474"/>
                  </a:lnTo>
                  <a:cubicBezTo>
                    <a:pt x="17546" y="19513"/>
                    <a:pt x="17655" y="19533"/>
                    <a:pt x="17762" y="19533"/>
                  </a:cubicBezTo>
                  <a:cubicBezTo>
                    <a:pt x="17998" y="19533"/>
                    <a:pt x="18226" y="19438"/>
                    <a:pt x="18346" y="19248"/>
                  </a:cubicBezTo>
                  <a:cubicBezTo>
                    <a:pt x="18547" y="18998"/>
                    <a:pt x="18471" y="18672"/>
                    <a:pt x="18171" y="18496"/>
                  </a:cubicBezTo>
                  <a:lnTo>
                    <a:pt x="11454" y="14687"/>
                  </a:lnTo>
                  <a:lnTo>
                    <a:pt x="22256" y="19298"/>
                  </a:lnTo>
                  <a:cubicBezTo>
                    <a:pt x="22360" y="19347"/>
                    <a:pt x="22473" y="19369"/>
                    <a:pt x="22583" y="19369"/>
                  </a:cubicBezTo>
                  <a:cubicBezTo>
                    <a:pt x="22818" y="19369"/>
                    <a:pt x="23047" y="19268"/>
                    <a:pt x="23183" y="19098"/>
                  </a:cubicBezTo>
                  <a:cubicBezTo>
                    <a:pt x="23384" y="18822"/>
                    <a:pt x="23283" y="18496"/>
                    <a:pt x="22958" y="18321"/>
                  </a:cubicBezTo>
                  <a:lnTo>
                    <a:pt x="15765" y="14562"/>
                  </a:lnTo>
                  <a:lnTo>
                    <a:pt x="15765" y="14562"/>
                  </a:lnTo>
                  <a:lnTo>
                    <a:pt x="24161" y="18146"/>
                  </a:lnTo>
                  <a:cubicBezTo>
                    <a:pt x="24311" y="18196"/>
                    <a:pt x="24461" y="18196"/>
                    <a:pt x="24612" y="18196"/>
                  </a:cubicBezTo>
                  <a:cubicBezTo>
                    <a:pt x="24587" y="17795"/>
                    <a:pt x="24587" y="17394"/>
                    <a:pt x="24587" y="16993"/>
                  </a:cubicBezTo>
                  <a:lnTo>
                    <a:pt x="15790" y="12206"/>
                  </a:lnTo>
                  <a:lnTo>
                    <a:pt x="15790" y="12206"/>
                  </a:lnTo>
                  <a:lnTo>
                    <a:pt x="24411" y="15965"/>
                  </a:lnTo>
                  <a:cubicBezTo>
                    <a:pt x="24461" y="15990"/>
                    <a:pt x="24512" y="16015"/>
                    <a:pt x="24587" y="16015"/>
                  </a:cubicBezTo>
                  <a:cubicBezTo>
                    <a:pt x="24612" y="15589"/>
                    <a:pt x="24662" y="15188"/>
                    <a:pt x="24737" y="14787"/>
                  </a:cubicBezTo>
                  <a:lnTo>
                    <a:pt x="16266" y="10125"/>
                  </a:lnTo>
                  <a:lnTo>
                    <a:pt x="23960" y="13509"/>
                  </a:lnTo>
                  <a:cubicBezTo>
                    <a:pt x="24065" y="13557"/>
                    <a:pt x="24179" y="13580"/>
                    <a:pt x="24293" y="13580"/>
                  </a:cubicBezTo>
                  <a:cubicBezTo>
                    <a:pt x="24533" y="13580"/>
                    <a:pt x="24768" y="13479"/>
                    <a:pt x="24888" y="13308"/>
                  </a:cubicBezTo>
                  <a:cubicBezTo>
                    <a:pt x="25088" y="13033"/>
                    <a:pt x="24988" y="12707"/>
                    <a:pt x="24687" y="12531"/>
                  </a:cubicBezTo>
                  <a:lnTo>
                    <a:pt x="14161" y="6968"/>
                  </a:lnTo>
                  <a:lnTo>
                    <a:pt x="14161" y="6968"/>
                  </a:lnTo>
                  <a:cubicBezTo>
                    <a:pt x="16065" y="7694"/>
                    <a:pt x="18321" y="8572"/>
                    <a:pt x="21053" y="9599"/>
                  </a:cubicBezTo>
                  <a:cubicBezTo>
                    <a:pt x="22456" y="10151"/>
                    <a:pt x="23384" y="10501"/>
                    <a:pt x="23459" y="10526"/>
                  </a:cubicBezTo>
                  <a:cubicBezTo>
                    <a:pt x="23556" y="10571"/>
                    <a:pt x="23661" y="10591"/>
                    <a:pt x="23766" y="10591"/>
                  </a:cubicBezTo>
                  <a:cubicBezTo>
                    <a:pt x="24016" y="10591"/>
                    <a:pt x="24263" y="10477"/>
                    <a:pt x="24386" y="10301"/>
                  </a:cubicBezTo>
                  <a:cubicBezTo>
                    <a:pt x="24612" y="9950"/>
                    <a:pt x="24512" y="9775"/>
                    <a:pt x="24086" y="9524"/>
                  </a:cubicBezTo>
                  <a:cubicBezTo>
                    <a:pt x="24086" y="9524"/>
                    <a:pt x="24060" y="9499"/>
                    <a:pt x="24010" y="9499"/>
                  </a:cubicBezTo>
                  <a:cubicBezTo>
                    <a:pt x="23835" y="9399"/>
                    <a:pt x="23634" y="9298"/>
                    <a:pt x="23359" y="9173"/>
                  </a:cubicBezTo>
                  <a:lnTo>
                    <a:pt x="21329" y="8196"/>
                  </a:lnTo>
                  <a:cubicBezTo>
                    <a:pt x="19649" y="7394"/>
                    <a:pt x="17419" y="6316"/>
                    <a:pt x="15188" y="5238"/>
                  </a:cubicBezTo>
                  <a:lnTo>
                    <a:pt x="14161" y="4737"/>
                  </a:lnTo>
                  <a:lnTo>
                    <a:pt x="22958" y="7469"/>
                  </a:lnTo>
                  <a:cubicBezTo>
                    <a:pt x="23045" y="7502"/>
                    <a:pt x="23138" y="7518"/>
                    <a:pt x="23230" y="7518"/>
                  </a:cubicBezTo>
                  <a:cubicBezTo>
                    <a:pt x="23480" y="7518"/>
                    <a:pt x="23725" y="7402"/>
                    <a:pt x="23835" y="7218"/>
                  </a:cubicBezTo>
                  <a:cubicBezTo>
                    <a:pt x="24010" y="6942"/>
                    <a:pt x="23885" y="6617"/>
                    <a:pt x="23584" y="6466"/>
                  </a:cubicBezTo>
                  <a:lnTo>
                    <a:pt x="19173" y="4562"/>
                  </a:lnTo>
                  <a:lnTo>
                    <a:pt x="22106" y="5288"/>
                  </a:lnTo>
                  <a:cubicBezTo>
                    <a:pt x="22182" y="5312"/>
                    <a:pt x="22260" y="5323"/>
                    <a:pt x="22336" y="5323"/>
                  </a:cubicBezTo>
                  <a:cubicBezTo>
                    <a:pt x="22586" y="5323"/>
                    <a:pt x="22823" y="5205"/>
                    <a:pt x="22958" y="5013"/>
                  </a:cubicBezTo>
                  <a:cubicBezTo>
                    <a:pt x="23108" y="4762"/>
                    <a:pt x="23033" y="4461"/>
                    <a:pt x="22757" y="4311"/>
                  </a:cubicBezTo>
                  <a:lnTo>
                    <a:pt x="20376" y="2907"/>
                  </a:lnTo>
                  <a:lnTo>
                    <a:pt x="21880" y="3233"/>
                  </a:lnTo>
                  <a:cubicBezTo>
                    <a:pt x="21951" y="3250"/>
                    <a:pt x="22022" y="3258"/>
                    <a:pt x="22091" y="3258"/>
                  </a:cubicBezTo>
                  <a:cubicBezTo>
                    <a:pt x="22339" y="3258"/>
                    <a:pt x="22564" y="3154"/>
                    <a:pt x="22682" y="2958"/>
                  </a:cubicBezTo>
                  <a:cubicBezTo>
                    <a:pt x="22832" y="2732"/>
                    <a:pt x="22782" y="2431"/>
                    <a:pt x="22532" y="2281"/>
                  </a:cubicBezTo>
                  <a:lnTo>
                    <a:pt x="21128" y="1303"/>
                  </a:lnTo>
                  <a:cubicBezTo>
                    <a:pt x="21329" y="1228"/>
                    <a:pt x="21504" y="1053"/>
                    <a:pt x="21529" y="852"/>
                  </a:cubicBezTo>
                  <a:cubicBezTo>
                    <a:pt x="21579" y="551"/>
                    <a:pt x="21329" y="276"/>
                    <a:pt x="20928" y="226"/>
                  </a:cubicBezTo>
                  <a:lnTo>
                    <a:pt x="186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30"/>
            <p:cNvSpPr/>
            <p:nvPr/>
          </p:nvSpPr>
          <p:spPr>
            <a:xfrm>
              <a:off x="3359175" y="4050175"/>
              <a:ext cx="845275" cy="1000650"/>
            </a:xfrm>
            <a:custGeom>
              <a:rect b="b" l="l" r="r" t="t"/>
              <a:pathLst>
                <a:path extrusionOk="0" h="40026" w="33811">
                  <a:moveTo>
                    <a:pt x="32181" y="3835"/>
                  </a:moveTo>
                  <a:lnTo>
                    <a:pt x="32181" y="3835"/>
                  </a:lnTo>
                  <a:cubicBezTo>
                    <a:pt x="32808" y="4361"/>
                    <a:pt x="32432" y="5063"/>
                    <a:pt x="32482" y="5664"/>
                  </a:cubicBezTo>
                  <a:cubicBezTo>
                    <a:pt x="31830" y="5088"/>
                    <a:pt x="31705" y="4361"/>
                    <a:pt x="32181" y="3835"/>
                  </a:cubicBezTo>
                  <a:close/>
                  <a:moveTo>
                    <a:pt x="1604" y="3308"/>
                  </a:moveTo>
                  <a:lnTo>
                    <a:pt x="1604" y="3308"/>
                  </a:lnTo>
                  <a:cubicBezTo>
                    <a:pt x="1880" y="4186"/>
                    <a:pt x="1604" y="5063"/>
                    <a:pt x="702" y="6015"/>
                  </a:cubicBezTo>
                  <a:cubicBezTo>
                    <a:pt x="677" y="5188"/>
                    <a:pt x="827" y="4461"/>
                    <a:pt x="1128" y="3785"/>
                  </a:cubicBezTo>
                  <a:cubicBezTo>
                    <a:pt x="1228" y="3559"/>
                    <a:pt x="1329" y="3333"/>
                    <a:pt x="1604" y="3308"/>
                  </a:cubicBezTo>
                  <a:close/>
                  <a:moveTo>
                    <a:pt x="17053" y="579"/>
                  </a:moveTo>
                  <a:cubicBezTo>
                    <a:pt x="20009" y="579"/>
                    <a:pt x="22969" y="1570"/>
                    <a:pt x="25339" y="3534"/>
                  </a:cubicBezTo>
                  <a:cubicBezTo>
                    <a:pt x="31304" y="8521"/>
                    <a:pt x="31003" y="17519"/>
                    <a:pt x="24637" y="21980"/>
                  </a:cubicBezTo>
                  <a:cubicBezTo>
                    <a:pt x="22291" y="23623"/>
                    <a:pt x="19816" y="24441"/>
                    <a:pt x="17267" y="24441"/>
                  </a:cubicBezTo>
                  <a:cubicBezTo>
                    <a:pt x="15460" y="24441"/>
                    <a:pt x="13616" y="24030"/>
                    <a:pt x="11755" y="23208"/>
                  </a:cubicBezTo>
                  <a:cubicBezTo>
                    <a:pt x="8246" y="21679"/>
                    <a:pt x="5915" y="19048"/>
                    <a:pt x="4938" y="15313"/>
                  </a:cubicBezTo>
                  <a:cubicBezTo>
                    <a:pt x="4687" y="14386"/>
                    <a:pt x="4612" y="13434"/>
                    <a:pt x="4512" y="12857"/>
                  </a:cubicBezTo>
                  <a:cubicBezTo>
                    <a:pt x="4637" y="8772"/>
                    <a:pt x="6091" y="5739"/>
                    <a:pt x="8948" y="3434"/>
                  </a:cubicBezTo>
                  <a:cubicBezTo>
                    <a:pt x="11277" y="1526"/>
                    <a:pt x="14164" y="579"/>
                    <a:pt x="17053" y="579"/>
                  </a:cubicBezTo>
                  <a:close/>
                  <a:moveTo>
                    <a:pt x="17029" y="0"/>
                  </a:moveTo>
                  <a:cubicBezTo>
                    <a:pt x="13620" y="0"/>
                    <a:pt x="10190" y="1264"/>
                    <a:pt x="7569" y="3885"/>
                  </a:cubicBezTo>
                  <a:cubicBezTo>
                    <a:pt x="4512" y="6967"/>
                    <a:pt x="3359" y="10752"/>
                    <a:pt x="4261" y="15013"/>
                  </a:cubicBezTo>
                  <a:cubicBezTo>
                    <a:pt x="4988" y="18471"/>
                    <a:pt x="6993" y="21078"/>
                    <a:pt x="9950" y="22958"/>
                  </a:cubicBezTo>
                  <a:cubicBezTo>
                    <a:pt x="10126" y="23058"/>
                    <a:pt x="10326" y="23183"/>
                    <a:pt x="10477" y="23283"/>
                  </a:cubicBezTo>
                  <a:cubicBezTo>
                    <a:pt x="10025" y="24336"/>
                    <a:pt x="9574" y="25364"/>
                    <a:pt x="9073" y="26491"/>
                  </a:cubicBezTo>
                  <a:cubicBezTo>
                    <a:pt x="8296" y="25614"/>
                    <a:pt x="7494" y="24862"/>
                    <a:pt x="6842" y="24010"/>
                  </a:cubicBezTo>
                  <a:cubicBezTo>
                    <a:pt x="5865" y="22732"/>
                    <a:pt x="4963" y="21404"/>
                    <a:pt x="4136" y="20025"/>
                  </a:cubicBezTo>
                  <a:cubicBezTo>
                    <a:pt x="1830" y="16191"/>
                    <a:pt x="727" y="12030"/>
                    <a:pt x="777" y="7594"/>
                  </a:cubicBezTo>
                  <a:cubicBezTo>
                    <a:pt x="777" y="7143"/>
                    <a:pt x="903" y="6767"/>
                    <a:pt x="1178" y="6416"/>
                  </a:cubicBezTo>
                  <a:cubicBezTo>
                    <a:pt x="1404" y="6115"/>
                    <a:pt x="1629" y="5815"/>
                    <a:pt x="1830" y="5489"/>
                  </a:cubicBezTo>
                  <a:cubicBezTo>
                    <a:pt x="2231" y="4862"/>
                    <a:pt x="2356" y="4186"/>
                    <a:pt x="2306" y="3459"/>
                  </a:cubicBezTo>
                  <a:cubicBezTo>
                    <a:pt x="2281" y="3133"/>
                    <a:pt x="2156" y="2857"/>
                    <a:pt x="1830" y="2732"/>
                  </a:cubicBezTo>
                  <a:cubicBezTo>
                    <a:pt x="1747" y="2700"/>
                    <a:pt x="1670" y="2686"/>
                    <a:pt x="1596" y="2686"/>
                  </a:cubicBezTo>
                  <a:cubicBezTo>
                    <a:pt x="1379" y="2686"/>
                    <a:pt x="1196" y="2808"/>
                    <a:pt x="1028" y="2957"/>
                  </a:cubicBezTo>
                  <a:cubicBezTo>
                    <a:pt x="878" y="3108"/>
                    <a:pt x="752" y="3283"/>
                    <a:pt x="677" y="3459"/>
                  </a:cubicBezTo>
                  <a:cubicBezTo>
                    <a:pt x="251" y="4461"/>
                    <a:pt x="0" y="5489"/>
                    <a:pt x="226" y="6566"/>
                  </a:cubicBezTo>
                  <a:cubicBezTo>
                    <a:pt x="251" y="6717"/>
                    <a:pt x="226" y="6892"/>
                    <a:pt x="226" y="7043"/>
                  </a:cubicBezTo>
                  <a:cubicBezTo>
                    <a:pt x="151" y="9248"/>
                    <a:pt x="301" y="11454"/>
                    <a:pt x="852" y="13584"/>
                  </a:cubicBezTo>
                  <a:cubicBezTo>
                    <a:pt x="2131" y="18496"/>
                    <a:pt x="4612" y="22732"/>
                    <a:pt x="8196" y="26291"/>
                  </a:cubicBezTo>
                  <a:cubicBezTo>
                    <a:pt x="8772" y="26842"/>
                    <a:pt x="8898" y="27293"/>
                    <a:pt x="8647" y="28045"/>
                  </a:cubicBezTo>
                  <a:cubicBezTo>
                    <a:pt x="7670" y="31228"/>
                    <a:pt x="6918" y="34461"/>
                    <a:pt x="6717" y="37795"/>
                  </a:cubicBezTo>
                  <a:cubicBezTo>
                    <a:pt x="6667" y="38421"/>
                    <a:pt x="6742" y="39048"/>
                    <a:pt x="6767" y="39649"/>
                  </a:cubicBezTo>
                  <a:cubicBezTo>
                    <a:pt x="6767" y="39725"/>
                    <a:pt x="6767" y="39800"/>
                    <a:pt x="6817" y="39825"/>
                  </a:cubicBezTo>
                  <a:cubicBezTo>
                    <a:pt x="6943" y="39900"/>
                    <a:pt x="7068" y="39975"/>
                    <a:pt x="7193" y="40025"/>
                  </a:cubicBezTo>
                  <a:cubicBezTo>
                    <a:pt x="7269" y="39925"/>
                    <a:pt x="7369" y="39800"/>
                    <a:pt x="7369" y="39699"/>
                  </a:cubicBezTo>
                  <a:cubicBezTo>
                    <a:pt x="7143" y="38547"/>
                    <a:pt x="7294" y="37419"/>
                    <a:pt x="7419" y="36266"/>
                  </a:cubicBezTo>
                  <a:cubicBezTo>
                    <a:pt x="7644" y="33910"/>
                    <a:pt x="8246" y="31629"/>
                    <a:pt x="8847" y="29349"/>
                  </a:cubicBezTo>
                  <a:cubicBezTo>
                    <a:pt x="9299" y="27745"/>
                    <a:pt x="9800" y="26166"/>
                    <a:pt x="10477" y="24612"/>
                  </a:cubicBezTo>
                  <a:cubicBezTo>
                    <a:pt x="10627" y="24261"/>
                    <a:pt x="10827" y="23910"/>
                    <a:pt x="10978" y="23584"/>
                  </a:cubicBezTo>
                  <a:cubicBezTo>
                    <a:pt x="13179" y="24491"/>
                    <a:pt x="15289" y="24953"/>
                    <a:pt x="17312" y="24953"/>
                  </a:cubicBezTo>
                  <a:cubicBezTo>
                    <a:pt x="20771" y="24953"/>
                    <a:pt x="23979" y="23601"/>
                    <a:pt x="26968" y="20802"/>
                  </a:cubicBezTo>
                  <a:cubicBezTo>
                    <a:pt x="27294" y="21479"/>
                    <a:pt x="27620" y="22105"/>
                    <a:pt x="27945" y="22732"/>
                  </a:cubicBezTo>
                  <a:cubicBezTo>
                    <a:pt x="29198" y="25188"/>
                    <a:pt x="30000" y="27795"/>
                    <a:pt x="30452" y="30501"/>
                  </a:cubicBezTo>
                  <a:cubicBezTo>
                    <a:pt x="30828" y="32632"/>
                    <a:pt x="30978" y="34787"/>
                    <a:pt x="31204" y="36918"/>
                  </a:cubicBezTo>
                  <a:cubicBezTo>
                    <a:pt x="31254" y="37519"/>
                    <a:pt x="31229" y="38121"/>
                    <a:pt x="31229" y="38722"/>
                  </a:cubicBezTo>
                  <a:cubicBezTo>
                    <a:pt x="31229" y="39023"/>
                    <a:pt x="31229" y="39324"/>
                    <a:pt x="31254" y="39624"/>
                  </a:cubicBezTo>
                  <a:cubicBezTo>
                    <a:pt x="31254" y="39813"/>
                    <a:pt x="31298" y="40002"/>
                    <a:pt x="31513" y="40002"/>
                  </a:cubicBezTo>
                  <a:cubicBezTo>
                    <a:pt x="31526" y="40002"/>
                    <a:pt x="31540" y="40002"/>
                    <a:pt x="31554" y="40000"/>
                  </a:cubicBezTo>
                  <a:cubicBezTo>
                    <a:pt x="31805" y="40000"/>
                    <a:pt x="31830" y="39800"/>
                    <a:pt x="31830" y="39624"/>
                  </a:cubicBezTo>
                  <a:cubicBezTo>
                    <a:pt x="31830" y="38822"/>
                    <a:pt x="31855" y="37995"/>
                    <a:pt x="31805" y="37193"/>
                  </a:cubicBezTo>
                  <a:cubicBezTo>
                    <a:pt x="31680" y="35790"/>
                    <a:pt x="31554" y="34361"/>
                    <a:pt x="31379" y="32933"/>
                  </a:cubicBezTo>
                  <a:cubicBezTo>
                    <a:pt x="31229" y="31730"/>
                    <a:pt x="31053" y="30501"/>
                    <a:pt x="30828" y="29298"/>
                  </a:cubicBezTo>
                  <a:cubicBezTo>
                    <a:pt x="30652" y="28371"/>
                    <a:pt x="30326" y="27469"/>
                    <a:pt x="30076" y="26567"/>
                  </a:cubicBezTo>
                  <a:cubicBezTo>
                    <a:pt x="29975" y="26291"/>
                    <a:pt x="30000" y="26065"/>
                    <a:pt x="30151" y="25840"/>
                  </a:cubicBezTo>
                  <a:cubicBezTo>
                    <a:pt x="30953" y="24537"/>
                    <a:pt x="31554" y="23158"/>
                    <a:pt x="32056" y="21729"/>
                  </a:cubicBezTo>
                  <a:cubicBezTo>
                    <a:pt x="33033" y="18897"/>
                    <a:pt x="33559" y="16015"/>
                    <a:pt x="33710" y="13033"/>
                  </a:cubicBezTo>
                  <a:cubicBezTo>
                    <a:pt x="33810" y="11078"/>
                    <a:pt x="33710" y="9123"/>
                    <a:pt x="33183" y="7218"/>
                  </a:cubicBezTo>
                  <a:cubicBezTo>
                    <a:pt x="33033" y="6717"/>
                    <a:pt x="32983" y="6216"/>
                    <a:pt x="33083" y="5689"/>
                  </a:cubicBezTo>
                  <a:cubicBezTo>
                    <a:pt x="33158" y="5263"/>
                    <a:pt x="33133" y="4837"/>
                    <a:pt x="33108" y="4411"/>
                  </a:cubicBezTo>
                  <a:cubicBezTo>
                    <a:pt x="33083" y="4211"/>
                    <a:pt x="33008" y="3985"/>
                    <a:pt x="32908" y="3785"/>
                  </a:cubicBezTo>
                  <a:cubicBezTo>
                    <a:pt x="32749" y="3512"/>
                    <a:pt x="32508" y="3301"/>
                    <a:pt x="32184" y="3301"/>
                  </a:cubicBezTo>
                  <a:cubicBezTo>
                    <a:pt x="32151" y="3301"/>
                    <a:pt x="32116" y="3304"/>
                    <a:pt x="32081" y="3308"/>
                  </a:cubicBezTo>
                  <a:cubicBezTo>
                    <a:pt x="31705" y="3358"/>
                    <a:pt x="31454" y="3634"/>
                    <a:pt x="31404" y="3985"/>
                  </a:cubicBezTo>
                  <a:cubicBezTo>
                    <a:pt x="31329" y="4286"/>
                    <a:pt x="31304" y="4612"/>
                    <a:pt x="31404" y="4862"/>
                  </a:cubicBezTo>
                  <a:cubicBezTo>
                    <a:pt x="31554" y="5313"/>
                    <a:pt x="31830" y="5739"/>
                    <a:pt x="32056" y="6140"/>
                  </a:cubicBezTo>
                  <a:cubicBezTo>
                    <a:pt x="32181" y="6416"/>
                    <a:pt x="32407" y="6642"/>
                    <a:pt x="32482" y="6917"/>
                  </a:cubicBezTo>
                  <a:cubicBezTo>
                    <a:pt x="32858" y="8020"/>
                    <a:pt x="33033" y="9198"/>
                    <a:pt x="33108" y="10351"/>
                  </a:cubicBezTo>
                  <a:cubicBezTo>
                    <a:pt x="33284" y="12983"/>
                    <a:pt x="33008" y="15589"/>
                    <a:pt x="32457" y="18145"/>
                  </a:cubicBezTo>
                  <a:cubicBezTo>
                    <a:pt x="31955" y="20476"/>
                    <a:pt x="31204" y="22707"/>
                    <a:pt x="30101" y="24787"/>
                  </a:cubicBezTo>
                  <a:cubicBezTo>
                    <a:pt x="30000" y="24988"/>
                    <a:pt x="29875" y="25138"/>
                    <a:pt x="29775" y="25313"/>
                  </a:cubicBezTo>
                  <a:cubicBezTo>
                    <a:pt x="28948" y="23609"/>
                    <a:pt x="28146" y="21980"/>
                    <a:pt x="27344" y="20301"/>
                  </a:cubicBezTo>
                  <a:cubicBezTo>
                    <a:pt x="27469" y="20151"/>
                    <a:pt x="27569" y="20000"/>
                    <a:pt x="27695" y="19825"/>
                  </a:cubicBezTo>
                  <a:cubicBezTo>
                    <a:pt x="31003" y="15489"/>
                    <a:pt x="31053" y="9649"/>
                    <a:pt x="27770" y="5288"/>
                  </a:cubicBezTo>
                  <a:cubicBezTo>
                    <a:pt x="25173" y="1817"/>
                    <a:pt x="21116" y="0"/>
                    <a:pt x="170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30"/>
            <p:cNvSpPr/>
            <p:nvPr/>
          </p:nvSpPr>
          <p:spPr>
            <a:xfrm>
              <a:off x="3571575" y="3441775"/>
              <a:ext cx="451775" cy="559000"/>
            </a:xfrm>
            <a:custGeom>
              <a:rect b="b" l="l" r="r" t="t"/>
              <a:pathLst>
                <a:path extrusionOk="0" h="22360" w="18071">
                  <a:moveTo>
                    <a:pt x="12131" y="7694"/>
                  </a:moveTo>
                  <a:lnTo>
                    <a:pt x="12131" y="7694"/>
                  </a:lnTo>
                  <a:cubicBezTo>
                    <a:pt x="12457" y="8346"/>
                    <a:pt x="12031" y="9048"/>
                    <a:pt x="11078" y="9449"/>
                  </a:cubicBezTo>
                  <a:cubicBezTo>
                    <a:pt x="11053" y="8747"/>
                    <a:pt x="11529" y="7970"/>
                    <a:pt x="12131" y="7694"/>
                  </a:cubicBezTo>
                  <a:close/>
                  <a:moveTo>
                    <a:pt x="6116" y="9474"/>
                  </a:moveTo>
                  <a:lnTo>
                    <a:pt x="6116" y="9474"/>
                  </a:lnTo>
                  <a:cubicBezTo>
                    <a:pt x="6492" y="9574"/>
                    <a:pt x="6667" y="9825"/>
                    <a:pt x="6868" y="10125"/>
                  </a:cubicBezTo>
                  <a:cubicBezTo>
                    <a:pt x="6291" y="10125"/>
                    <a:pt x="6141" y="10000"/>
                    <a:pt x="6116" y="9474"/>
                  </a:cubicBezTo>
                  <a:close/>
                  <a:moveTo>
                    <a:pt x="9048" y="562"/>
                  </a:moveTo>
                  <a:cubicBezTo>
                    <a:pt x="10663" y="562"/>
                    <a:pt x="12199" y="1004"/>
                    <a:pt x="13635" y="1930"/>
                  </a:cubicBezTo>
                  <a:cubicBezTo>
                    <a:pt x="15389" y="3108"/>
                    <a:pt x="16492" y="4737"/>
                    <a:pt x="16717" y="6892"/>
                  </a:cubicBezTo>
                  <a:cubicBezTo>
                    <a:pt x="16843" y="8271"/>
                    <a:pt x="16492" y="9549"/>
                    <a:pt x="15740" y="10727"/>
                  </a:cubicBezTo>
                  <a:cubicBezTo>
                    <a:pt x="15113" y="11780"/>
                    <a:pt x="14261" y="12582"/>
                    <a:pt x="13184" y="13158"/>
                  </a:cubicBezTo>
                  <a:cubicBezTo>
                    <a:pt x="12858" y="13359"/>
                    <a:pt x="12657" y="13584"/>
                    <a:pt x="12582" y="13935"/>
                  </a:cubicBezTo>
                  <a:cubicBezTo>
                    <a:pt x="12482" y="14461"/>
                    <a:pt x="12382" y="15013"/>
                    <a:pt x="12332" y="15539"/>
                  </a:cubicBezTo>
                  <a:cubicBezTo>
                    <a:pt x="12231" y="16191"/>
                    <a:pt x="12206" y="16817"/>
                    <a:pt x="12131" y="17519"/>
                  </a:cubicBezTo>
                  <a:cubicBezTo>
                    <a:pt x="11805" y="17569"/>
                    <a:pt x="11529" y="17619"/>
                    <a:pt x="11254" y="17644"/>
                  </a:cubicBezTo>
                  <a:cubicBezTo>
                    <a:pt x="11078" y="17669"/>
                    <a:pt x="10928" y="17669"/>
                    <a:pt x="10778" y="17669"/>
                  </a:cubicBezTo>
                  <a:cubicBezTo>
                    <a:pt x="10051" y="15765"/>
                    <a:pt x="10051" y="12281"/>
                    <a:pt x="10803" y="10176"/>
                  </a:cubicBezTo>
                  <a:cubicBezTo>
                    <a:pt x="10953" y="10125"/>
                    <a:pt x="11128" y="10075"/>
                    <a:pt x="11279" y="10025"/>
                  </a:cubicBezTo>
                  <a:cubicBezTo>
                    <a:pt x="11931" y="9749"/>
                    <a:pt x="12457" y="9348"/>
                    <a:pt x="12682" y="8672"/>
                  </a:cubicBezTo>
                  <a:cubicBezTo>
                    <a:pt x="12808" y="8371"/>
                    <a:pt x="12833" y="7995"/>
                    <a:pt x="12783" y="7694"/>
                  </a:cubicBezTo>
                  <a:cubicBezTo>
                    <a:pt x="12714" y="7298"/>
                    <a:pt x="12455" y="7079"/>
                    <a:pt x="12137" y="7079"/>
                  </a:cubicBezTo>
                  <a:cubicBezTo>
                    <a:pt x="11993" y="7079"/>
                    <a:pt x="11836" y="7124"/>
                    <a:pt x="11680" y="7218"/>
                  </a:cubicBezTo>
                  <a:cubicBezTo>
                    <a:pt x="11254" y="7444"/>
                    <a:pt x="11003" y="7845"/>
                    <a:pt x="10803" y="8271"/>
                  </a:cubicBezTo>
                  <a:cubicBezTo>
                    <a:pt x="10627" y="8672"/>
                    <a:pt x="10477" y="9123"/>
                    <a:pt x="10276" y="9599"/>
                  </a:cubicBezTo>
                  <a:cubicBezTo>
                    <a:pt x="10026" y="9474"/>
                    <a:pt x="9800" y="9374"/>
                    <a:pt x="9625" y="9248"/>
                  </a:cubicBezTo>
                  <a:cubicBezTo>
                    <a:pt x="9374" y="9098"/>
                    <a:pt x="9299" y="8872"/>
                    <a:pt x="9399" y="8572"/>
                  </a:cubicBezTo>
                  <a:cubicBezTo>
                    <a:pt x="9524" y="8171"/>
                    <a:pt x="9575" y="7744"/>
                    <a:pt x="9650" y="7318"/>
                  </a:cubicBezTo>
                  <a:cubicBezTo>
                    <a:pt x="9650" y="7243"/>
                    <a:pt x="9650" y="7168"/>
                    <a:pt x="9650" y="7093"/>
                  </a:cubicBezTo>
                  <a:cubicBezTo>
                    <a:pt x="9600" y="6592"/>
                    <a:pt x="9399" y="6291"/>
                    <a:pt x="9073" y="6291"/>
                  </a:cubicBezTo>
                  <a:cubicBezTo>
                    <a:pt x="9055" y="6289"/>
                    <a:pt x="9038" y="6289"/>
                    <a:pt x="9021" y="6289"/>
                  </a:cubicBezTo>
                  <a:cubicBezTo>
                    <a:pt x="8726" y="6289"/>
                    <a:pt x="8544" y="6495"/>
                    <a:pt x="8497" y="6993"/>
                  </a:cubicBezTo>
                  <a:cubicBezTo>
                    <a:pt x="8447" y="7469"/>
                    <a:pt x="8422" y="7970"/>
                    <a:pt x="8547" y="8421"/>
                  </a:cubicBezTo>
                  <a:cubicBezTo>
                    <a:pt x="8672" y="8847"/>
                    <a:pt x="8572" y="9173"/>
                    <a:pt x="8321" y="9474"/>
                  </a:cubicBezTo>
                  <a:cubicBezTo>
                    <a:pt x="8121" y="9674"/>
                    <a:pt x="7895" y="9875"/>
                    <a:pt x="7645" y="10100"/>
                  </a:cubicBezTo>
                  <a:cubicBezTo>
                    <a:pt x="7419" y="9850"/>
                    <a:pt x="7269" y="9624"/>
                    <a:pt x="7093" y="9449"/>
                  </a:cubicBezTo>
                  <a:cubicBezTo>
                    <a:pt x="6893" y="9273"/>
                    <a:pt x="6692" y="9098"/>
                    <a:pt x="6467" y="8973"/>
                  </a:cubicBezTo>
                  <a:cubicBezTo>
                    <a:pt x="6354" y="8910"/>
                    <a:pt x="6229" y="8872"/>
                    <a:pt x="6103" y="8872"/>
                  </a:cubicBezTo>
                  <a:cubicBezTo>
                    <a:pt x="5978" y="8872"/>
                    <a:pt x="5853" y="8910"/>
                    <a:pt x="5740" y="8998"/>
                  </a:cubicBezTo>
                  <a:cubicBezTo>
                    <a:pt x="5489" y="9198"/>
                    <a:pt x="5439" y="9474"/>
                    <a:pt x="5489" y="9775"/>
                  </a:cubicBezTo>
                  <a:cubicBezTo>
                    <a:pt x="5590" y="10201"/>
                    <a:pt x="5865" y="10501"/>
                    <a:pt x="6266" y="10627"/>
                  </a:cubicBezTo>
                  <a:cubicBezTo>
                    <a:pt x="6592" y="10752"/>
                    <a:pt x="6943" y="10802"/>
                    <a:pt x="7344" y="10877"/>
                  </a:cubicBezTo>
                  <a:cubicBezTo>
                    <a:pt x="7770" y="11529"/>
                    <a:pt x="8021" y="12306"/>
                    <a:pt x="8021" y="13108"/>
                  </a:cubicBezTo>
                  <a:cubicBezTo>
                    <a:pt x="8021" y="14486"/>
                    <a:pt x="7971" y="15840"/>
                    <a:pt x="7920" y="17218"/>
                  </a:cubicBezTo>
                  <a:cubicBezTo>
                    <a:pt x="7920" y="17318"/>
                    <a:pt x="7870" y="17444"/>
                    <a:pt x="7795" y="17619"/>
                  </a:cubicBezTo>
                  <a:cubicBezTo>
                    <a:pt x="7394" y="17519"/>
                    <a:pt x="7018" y="17419"/>
                    <a:pt x="6642" y="17318"/>
                  </a:cubicBezTo>
                  <a:cubicBezTo>
                    <a:pt x="6342" y="17243"/>
                    <a:pt x="6367" y="16943"/>
                    <a:pt x="6316" y="16717"/>
                  </a:cubicBezTo>
                  <a:cubicBezTo>
                    <a:pt x="6166" y="16040"/>
                    <a:pt x="6041" y="15338"/>
                    <a:pt x="5865" y="14662"/>
                  </a:cubicBezTo>
                  <a:cubicBezTo>
                    <a:pt x="5715" y="14035"/>
                    <a:pt x="5339" y="13584"/>
                    <a:pt x="4712" y="13283"/>
                  </a:cubicBezTo>
                  <a:cubicBezTo>
                    <a:pt x="3885" y="12907"/>
                    <a:pt x="3209" y="12306"/>
                    <a:pt x="2607" y="11604"/>
                  </a:cubicBezTo>
                  <a:cubicBezTo>
                    <a:pt x="477" y="9098"/>
                    <a:pt x="552" y="5614"/>
                    <a:pt x="2783" y="3183"/>
                  </a:cubicBezTo>
                  <a:cubicBezTo>
                    <a:pt x="4061" y="1805"/>
                    <a:pt x="5615" y="1003"/>
                    <a:pt x="7444" y="702"/>
                  </a:cubicBezTo>
                  <a:cubicBezTo>
                    <a:pt x="7987" y="609"/>
                    <a:pt x="8522" y="562"/>
                    <a:pt x="9048" y="562"/>
                  </a:cubicBezTo>
                  <a:close/>
                  <a:moveTo>
                    <a:pt x="9048" y="9599"/>
                  </a:moveTo>
                  <a:cubicBezTo>
                    <a:pt x="9374" y="9775"/>
                    <a:pt x="9725" y="9975"/>
                    <a:pt x="10076" y="10176"/>
                  </a:cubicBezTo>
                  <a:cubicBezTo>
                    <a:pt x="9925" y="11404"/>
                    <a:pt x="9675" y="12632"/>
                    <a:pt x="9675" y="13885"/>
                  </a:cubicBezTo>
                  <a:cubicBezTo>
                    <a:pt x="9650" y="15138"/>
                    <a:pt x="9900" y="16416"/>
                    <a:pt x="10026" y="17694"/>
                  </a:cubicBezTo>
                  <a:lnTo>
                    <a:pt x="8447" y="17694"/>
                  </a:lnTo>
                  <a:cubicBezTo>
                    <a:pt x="8522" y="15288"/>
                    <a:pt x="9073" y="12882"/>
                    <a:pt x="7996" y="10752"/>
                  </a:cubicBezTo>
                  <a:cubicBezTo>
                    <a:pt x="8372" y="10326"/>
                    <a:pt x="8697" y="9950"/>
                    <a:pt x="9048" y="9599"/>
                  </a:cubicBezTo>
                  <a:close/>
                  <a:moveTo>
                    <a:pt x="6542" y="17870"/>
                  </a:moveTo>
                  <a:lnTo>
                    <a:pt x="6542" y="17870"/>
                  </a:lnTo>
                  <a:cubicBezTo>
                    <a:pt x="7625" y="18181"/>
                    <a:pt x="8716" y="18308"/>
                    <a:pt x="9821" y="18308"/>
                  </a:cubicBezTo>
                  <a:cubicBezTo>
                    <a:pt x="10584" y="18308"/>
                    <a:pt x="11353" y="18248"/>
                    <a:pt x="12131" y="18146"/>
                  </a:cubicBezTo>
                  <a:lnTo>
                    <a:pt x="12131" y="18146"/>
                  </a:lnTo>
                  <a:cubicBezTo>
                    <a:pt x="12056" y="18547"/>
                    <a:pt x="11805" y="18572"/>
                    <a:pt x="11605" y="18597"/>
                  </a:cubicBezTo>
                  <a:cubicBezTo>
                    <a:pt x="10903" y="18697"/>
                    <a:pt x="10226" y="18822"/>
                    <a:pt x="9524" y="18847"/>
                  </a:cubicBezTo>
                  <a:cubicBezTo>
                    <a:pt x="8647" y="18847"/>
                    <a:pt x="7795" y="18697"/>
                    <a:pt x="6968" y="18421"/>
                  </a:cubicBezTo>
                  <a:cubicBezTo>
                    <a:pt x="6717" y="18346"/>
                    <a:pt x="6442" y="18296"/>
                    <a:pt x="6542" y="17870"/>
                  </a:cubicBezTo>
                  <a:close/>
                  <a:moveTo>
                    <a:pt x="6542" y="18847"/>
                  </a:moveTo>
                  <a:cubicBezTo>
                    <a:pt x="7631" y="19210"/>
                    <a:pt x="8703" y="19397"/>
                    <a:pt x="9778" y="19397"/>
                  </a:cubicBezTo>
                  <a:cubicBezTo>
                    <a:pt x="10558" y="19397"/>
                    <a:pt x="11340" y="19298"/>
                    <a:pt x="12131" y="19098"/>
                  </a:cubicBezTo>
                  <a:cubicBezTo>
                    <a:pt x="12131" y="19148"/>
                    <a:pt x="12156" y="19198"/>
                    <a:pt x="12181" y="19248"/>
                  </a:cubicBezTo>
                  <a:cubicBezTo>
                    <a:pt x="12081" y="19323"/>
                    <a:pt x="11981" y="19449"/>
                    <a:pt x="11855" y="19499"/>
                  </a:cubicBezTo>
                  <a:cubicBezTo>
                    <a:pt x="11429" y="19649"/>
                    <a:pt x="11003" y="19825"/>
                    <a:pt x="10552" y="19900"/>
                  </a:cubicBezTo>
                  <a:cubicBezTo>
                    <a:pt x="10145" y="19973"/>
                    <a:pt x="9740" y="20010"/>
                    <a:pt x="9337" y="20010"/>
                  </a:cubicBezTo>
                  <a:cubicBezTo>
                    <a:pt x="8503" y="20010"/>
                    <a:pt x="7680" y="19853"/>
                    <a:pt x="6868" y="19549"/>
                  </a:cubicBezTo>
                  <a:cubicBezTo>
                    <a:pt x="6542" y="19449"/>
                    <a:pt x="6517" y="19223"/>
                    <a:pt x="6542" y="18847"/>
                  </a:cubicBezTo>
                  <a:close/>
                  <a:moveTo>
                    <a:pt x="6993" y="20226"/>
                  </a:moveTo>
                  <a:lnTo>
                    <a:pt x="6993" y="20226"/>
                  </a:lnTo>
                  <a:cubicBezTo>
                    <a:pt x="8287" y="20470"/>
                    <a:pt x="8932" y="20583"/>
                    <a:pt x="9509" y="20583"/>
                  </a:cubicBezTo>
                  <a:cubicBezTo>
                    <a:pt x="10117" y="20583"/>
                    <a:pt x="10648" y="20457"/>
                    <a:pt x="11780" y="20226"/>
                  </a:cubicBezTo>
                  <a:lnTo>
                    <a:pt x="11780" y="20226"/>
                  </a:lnTo>
                  <a:cubicBezTo>
                    <a:pt x="11630" y="20953"/>
                    <a:pt x="10803" y="21629"/>
                    <a:pt x="9850" y="21755"/>
                  </a:cubicBezTo>
                  <a:cubicBezTo>
                    <a:pt x="9724" y="21774"/>
                    <a:pt x="9597" y="21784"/>
                    <a:pt x="9470" y="21784"/>
                  </a:cubicBezTo>
                  <a:cubicBezTo>
                    <a:pt x="8466" y="21784"/>
                    <a:pt x="7483" y="21183"/>
                    <a:pt x="6993" y="20226"/>
                  </a:cubicBezTo>
                  <a:close/>
                  <a:moveTo>
                    <a:pt x="9199" y="0"/>
                  </a:moveTo>
                  <a:cubicBezTo>
                    <a:pt x="6768" y="0"/>
                    <a:pt x="4737" y="652"/>
                    <a:pt x="3058" y="2130"/>
                  </a:cubicBezTo>
                  <a:cubicBezTo>
                    <a:pt x="903" y="4035"/>
                    <a:pt x="1" y="6416"/>
                    <a:pt x="727" y="9248"/>
                  </a:cubicBezTo>
                  <a:cubicBezTo>
                    <a:pt x="1279" y="11379"/>
                    <a:pt x="2682" y="12882"/>
                    <a:pt x="4612" y="13885"/>
                  </a:cubicBezTo>
                  <a:cubicBezTo>
                    <a:pt x="4988" y="14085"/>
                    <a:pt x="5189" y="14336"/>
                    <a:pt x="5314" y="14712"/>
                  </a:cubicBezTo>
                  <a:cubicBezTo>
                    <a:pt x="5740" y="15965"/>
                    <a:pt x="5865" y="17243"/>
                    <a:pt x="5915" y="18521"/>
                  </a:cubicBezTo>
                  <a:cubicBezTo>
                    <a:pt x="5966" y="19775"/>
                    <a:pt x="6367" y="20802"/>
                    <a:pt x="7344" y="21579"/>
                  </a:cubicBezTo>
                  <a:cubicBezTo>
                    <a:pt x="7961" y="22068"/>
                    <a:pt x="8650" y="22359"/>
                    <a:pt x="9412" y="22359"/>
                  </a:cubicBezTo>
                  <a:cubicBezTo>
                    <a:pt x="9547" y="22359"/>
                    <a:pt x="9685" y="22350"/>
                    <a:pt x="9825" y="22331"/>
                  </a:cubicBezTo>
                  <a:cubicBezTo>
                    <a:pt x="11605" y="22105"/>
                    <a:pt x="12808" y="20677"/>
                    <a:pt x="12733" y="18847"/>
                  </a:cubicBezTo>
                  <a:cubicBezTo>
                    <a:pt x="12707" y="18521"/>
                    <a:pt x="12682" y="18171"/>
                    <a:pt x="12707" y="17820"/>
                  </a:cubicBezTo>
                  <a:cubicBezTo>
                    <a:pt x="12783" y="16717"/>
                    <a:pt x="12883" y="15614"/>
                    <a:pt x="12983" y="14511"/>
                  </a:cubicBezTo>
                  <a:cubicBezTo>
                    <a:pt x="13033" y="14085"/>
                    <a:pt x="13259" y="13810"/>
                    <a:pt x="13635" y="13584"/>
                  </a:cubicBezTo>
                  <a:cubicBezTo>
                    <a:pt x="14186" y="13208"/>
                    <a:pt x="14712" y="12807"/>
                    <a:pt x="15189" y="12356"/>
                  </a:cubicBezTo>
                  <a:cubicBezTo>
                    <a:pt x="18071" y="9499"/>
                    <a:pt x="17996" y="5088"/>
                    <a:pt x="15038" y="2331"/>
                  </a:cubicBezTo>
                  <a:cubicBezTo>
                    <a:pt x="13359" y="727"/>
                    <a:pt x="11304" y="25"/>
                    <a:pt x="9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30"/>
            <p:cNvSpPr/>
            <p:nvPr/>
          </p:nvSpPr>
          <p:spPr>
            <a:xfrm>
              <a:off x="3393625" y="3632350"/>
              <a:ext cx="123475" cy="22475"/>
            </a:xfrm>
            <a:custGeom>
              <a:rect b="b" l="l" r="r" t="t"/>
              <a:pathLst>
                <a:path extrusionOk="0" h="899" w="4939">
                  <a:moveTo>
                    <a:pt x="4628" y="1"/>
                  </a:moveTo>
                  <a:cubicBezTo>
                    <a:pt x="4557" y="1"/>
                    <a:pt x="4482" y="12"/>
                    <a:pt x="4412" y="21"/>
                  </a:cubicBezTo>
                  <a:cubicBezTo>
                    <a:pt x="4011" y="71"/>
                    <a:pt x="3610" y="121"/>
                    <a:pt x="3209" y="172"/>
                  </a:cubicBezTo>
                  <a:cubicBezTo>
                    <a:pt x="2281" y="247"/>
                    <a:pt x="1329" y="322"/>
                    <a:pt x="402" y="397"/>
                  </a:cubicBezTo>
                  <a:cubicBezTo>
                    <a:pt x="226" y="397"/>
                    <a:pt x="51" y="397"/>
                    <a:pt x="26" y="623"/>
                  </a:cubicBezTo>
                  <a:cubicBezTo>
                    <a:pt x="1" y="873"/>
                    <a:pt x="201" y="898"/>
                    <a:pt x="402" y="898"/>
                  </a:cubicBezTo>
                  <a:lnTo>
                    <a:pt x="1053" y="898"/>
                  </a:lnTo>
                  <a:cubicBezTo>
                    <a:pt x="1053" y="898"/>
                    <a:pt x="1053" y="898"/>
                    <a:pt x="1053" y="873"/>
                  </a:cubicBezTo>
                  <a:cubicBezTo>
                    <a:pt x="1830" y="823"/>
                    <a:pt x="2582" y="798"/>
                    <a:pt x="3359" y="723"/>
                  </a:cubicBezTo>
                  <a:cubicBezTo>
                    <a:pt x="3735" y="698"/>
                    <a:pt x="4111" y="648"/>
                    <a:pt x="4487" y="573"/>
                  </a:cubicBezTo>
                  <a:cubicBezTo>
                    <a:pt x="4688" y="548"/>
                    <a:pt x="4938" y="497"/>
                    <a:pt x="4888" y="222"/>
                  </a:cubicBezTo>
                  <a:cubicBezTo>
                    <a:pt x="4872" y="42"/>
                    <a:pt x="4759" y="1"/>
                    <a:pt x="4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30"/>
            <p:cNvSpPr/>
            <p:nvPr/>
          </p:nvSpPr>
          <p:spPr>
            <a:xfrm>
              <a:off x="3410550" y="3500650"/>
              <a:ext cx="114675" cy="48275"/>
            </a:xfrm>
            <a:custGeom>
              <a:rect b="b" l="l" r="r" t="t"/>
              <a:pathLst>
                <a:path extrusionOk="0" h="1931" w="4587">
                  <a:moveTo>
                    <a:pt x="301" y="1"/>
                  </a:moveTo>
                  <a:cubicBezTo>
                    <a:pt x="201" y="26"/>
                    <a:pt x="51" y="76"/>
                    <a:pt x="26" y="151"/>
                  </a:cubicBezTo>
                  <a:cubicBezTo>
                    <a:pt x="0" y="227"/>
                    <a:pt x="76" y="377"/>
                    <a:pt x="151" y="452"/>
                  </a:cubicBezTo>
                  <a:cubicBezTo>
                    <a:pt x="201" y="527"/>
                    <a:pt x="326" y="552"/>
                    <a:pt x="401" y="577"/>
                  </a:cubicBezTo>
                  <a:cubicBezTo>
                    <a:pt x="1479" y="978"/>
                    <a:pt x="2557" y="1354"/>
                    <a:pt x="3635" y="1730"/>
                  </a:cubicBezTo>
                  <a:cubicBezTo>
                    <a:pt x="3810" y="1805"/>
                    <a:pt x="3985" y="1856"/>
                    <a:pt x="4261" y="1931"/>
                  </a:cubicBezTo>
                  <a:cubicBezTo>
                    <a:pt x="4336" y="1856"/>
                    <a:pt x="4462" y="1755"/>
                    <a:pt x="4587" y="1655"/>
                  </a:cubicBezTo>
                  <a:cubicBezTo>
                    <a:pt x="4487" y="1555"/>
                    <a:pt x="4437" y="1379"/>
                    <a:pt x="4311" y="1354"/>
                  </a:cubicBezTo>
                  <a:cubicBezTo>
                    <a:pt x="3083" y="903"/>
                    <a:pt x="1830" y="502"/>
                    <a:pt x="602" y="76"/>
                  </a:cubicBezTo>
                  <a:cubicBezTo>
                    <a:pt x="502" y="51"/>
                    <a:pt x="401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30"/>
            <p:cNvSpPr/>
            <p:nvPr/>
          </p:nvSpPr>
          <p:spPr>
            <a:xfrm>
              <a:off x="3445000" y="3726825"/>
              <a:ext cx="94025" cy="63325"/>
            </a:xfrm>
            <a:custGeom>
              <a:rect b="b" l="l" r="r" t="t"/>
              <a:pathLst>
                <a:path extrusionOk="0" h="2533" w="3761">
                  <a:moveTo>
                    <a:pt x="3435" y="1"/>
                  </a:moveTo>
                  <a:cubicBezTo>
                    <a:pt x="3348" y="1"/>
                    <a:pt x="3254" y="48"/>
                    <a:pt x="3159" y="102"/>
                  </a:cubicBezTo>
                  <a:cubicBezTo>
                    <a:pt x="3034" y="177"/>
                    <a:pt x="2908" y="227"/>
                    <a:pt x="2783" y="302"/>
                  </a:cubicBezTo>
                  <a:cubicBezTo>
                    <a:pt x="1981" y="829"/>
                    <a:pt x="1179" y="1355"/>
                    <a:pt x="377" y="1881"/>
                  </a:cubicBezTo>
                  <a:cubicBezTo>
                    <a:pt x="277" y="1931"/>
                    <a:pt x="151" y="2007"/>
                    <a:pt x="76" y="2082"/>
                  </a:cubicBezTo>
                  <a:cubicBezTo>
                    <a:pt x="26" y="2157"/>
                    <a:pt x="1" y="2282"/>
                    <a:pt x="26" y="2358"/>
                  </a:cubicBezTo>
                  <a:cubicBezTo>
                    <a:pt x="51" y="2433"/>
                    <a:pt x="176" y="2458"/>
                    <a:pt x="252" y="2533"/>
                  </a:cubicBezTo>
                  <a:cubicBezTo>
                    <a:pt x="377" y="2458"/>
                    <a:pt x="502" y="2408"/>
                    <a:pt x="602" y="2358"/>
                  </a:cubicBezTo>
                  <a:cubicBezTo>
                    <a:pt x="1029" y="2107"/>
                    <a:pt x="1455" y="1856"/>
                    <a:pt x="1881" y="1581"/>
                  </a:cubicBezTo>
                  <a:cubicBezTo>
                    <a:pt x="2407" y="1255"/>
                    <a:pt x="2933" y="904"/>
                    <a:pt x="3460" y="578"/>
                  </a:cubicBezTo>
                  <a:cubicBezTo>
                    <a:pt x="3610" y="478"/>
                    <a:pt x="3760" y="353"/>
                    <a:pt x="3635" y="127"/>
                  </a:cubicBezTo>
                  <a:cubicBezTo>
                    <a:pt x="3577" y="35"/>
                    <a:pt x="3509" y="1"/>
                    <a:pt x="3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30"/>
            <p:cNvSpPr/>
            <p:nvPr/>
          </p:nvSpPr>
          <p:spPr>
            <a:xfrm>
              <a:off x="4025850" y="3735925"/>
              <a:ext cx="93375" cy="62375"/>
            </a:xfrm>
            <a:custGeom>
              <a:rect b="b" l="l" r="r" t="t"/>
              <a:pathLst>
                <a:path extrusionOk="0" h="2495" w="3735">
                  <a:moveTo>
                    <a:pt x="385" y="1"/>
                  </a:moveTo>
                  <a:cubicBezTo>
                    <a:pt x="311" y="1"/>
                    <a:pt x="240" y="37"/>
                    <a:pt x="176" y="139"/>
                  </a:cubicBezTo>
                  <a:cubicBezTo>
                    <a:pt x="0" y="415"/>
                    <a:pt x="301" y="490"/>
                    <a:pt x="476" y="615"/>
                  </a:cubicBezTo>
                  <a:cubicBezTo>
                    <a:pt x="1303" y="1192"/>
                    <a:pt x="2156" y="1768"/>
                    <a:pt x="3008" y="2344"/>
                  </a:cubicBezTo>
                  <a:cubicBezTo>
                    <a:pt x="3108" y="2420"/>
                    <a:pt x="3208" y="2495"/>
                    <a:pt x="3308" y="2495"/>
                  </a:cubicBezTo>
                  <a:cubicBezTo>
                    <a:pt x="3434" y="2495"/>
                    <a:pt x="3534" y="2395"/>
                    <a:pt x="3734" y="2294"/>
                  </a:cubicBezTo>
                  <a:cubicBezTo>
                    <a:pt x="3534" y="2119"/>
                    <a:pt x="3434" y="1968"/>
                    <a:pt x="3308" y="1868"/>
                  </a:cubicBezTo>
                  <a:cubicBezTo>
                    <a:pt x="2456" y="1292"/>
                    <a:pt x="1604" y="740"/>
                    <a:pt x="752" y="189"/>
                  </a:cubicBezTo>
                  <a:cubicBezTo>
                    <a:pt x="641" y="110"/>
                    <a:pt x="510" y="1"/>
                    <a:pt x="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30"/>
            <p:cNvSpPr/>
            <p:nvPr/>
          </p:nvSpPr>
          <p:spPr>
            <a:xfrm>
              <a:off x="4036500" y="3528125"/>
              <a:ext cx="93375" cy="59200"/>
            </a:xfrm>
            <a:custGeom>
              <a:rect b="b" l="l" r="r" t="t"/>
              <a:pathLst>
                <a:path extrusionOk="0" h="2368" w="3735">
                  <a:moveTo>
                    <a:pt x="3325" y="1"/>
                  </a:moveTo>
                  <a:cubicBezTo>
                    <a:pt x="3232" y="1"/>
                    <a:pt x="3122" y="85"/>
                    <a:pt x="3033" y="130"/>
                  </a:cubicBezTo>
                  <a:cubicBezTo>
                    <a:pt x="2657" y="356"/>
                    <a:pt x="2281" y="581"/>
                    <a:pt x="1905" y="832"/>
                  </a:cubicBezTo>
                  <a:cubicBezTo>
                    <a:pt x="1329" y="1183"/>
                    <a:pt x="752" y="1534"/>
                    <a:pt x="176" y="1909"/>
                  </a:cubicBezTo>
                  <a:cubicBezTo>
                    <a:pt x="100" y="1960"/>
                    <a:pt x="0" y="2160"/>
                    <a:pt x="25" y="2185"/>
                  </a:cubicBezTo>
                  <a:cubicBezTo>
                    <a:pt x="126" y="2285"/>
                    <a:pt x="251" y="2336"/>
                    <a:pt x="376" y="2361"/>
                  </a:cubicBezTo>
                  <a:cubicBezTo>
                    <a:pt x="385" y="2365"/>
                    <a:pt x="396" y="2367"/>
                    <a:pt x="408" y="2367"/>
                  </a:cubicBezTo>
                  <a:cubicBezTo>
                    <a:pt x="461" y="2367"/>
                    <a:pt x="536" y="2326"/>
                    <a:pt x="577" y="2285"/>
                  </a:cubicBezTo>
                  <a:cubicBezTo>
                    <a:pt x="1529" y="1709"/>
                    <a:pt x="2481" y="1133"/>
                    <a:pt x="3409" y="556"/>
                  </a:cubicBezTo>
                  <a:cubicBezTo>
                    <a:pt x="3509" y="481"/>
                    <a:pt x="3584" y="356"/>
                    <a:pt x="3735" y="205"/>
                  </a:cubicBezTo>
                  <a:cubicBezTo>
                    <a:pt x="3584" y="105"/>
                    <a:pt x="3484" y="5"/>
                    <a:pt x="3359" y="5"/>
                  </a:cubicBezTo>
                  <a:cubicBezTo>
                    <a:pt x="3348" y="2"/>
                    <a:pt x="3337" y="1"/>
                    <a:pt x="3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30"/>
            <p:cNvSpPr/>
            <p:nvPr/>
          </p:nvSpPr>
          <p:spPr>
            <a:xfrm>
              <a:off x="4046525" y="3662325"/>
              <a:ext cx="94625" cy="15825"/>
            </a:xfrm>
            <a:custGeom>
              <a:rect b="b" l="l" r="r" t="t"/>
              <a:pathLst>
                <a:path extrusionOk="0" h="633" w="3785">
                  <a:moveTo>
                    <a:pt x="3283" y="0"/>
                  </a:moveTo>
                  <a:cubicBezTo>
                    <a:pt x="2506" y="25"/>
                    <a:pt x="1755" y="25"/>
                    <a:pt x="978" y="50"/>
                  </a:cubicBezTo>
                  <a:cubicBezTo>
                    <a:pt x="752" y="75"/>
                    <a:pt x="501" y="75"/>
                    <a:pt x="276" y="125"/>
                  </a:cubicBezTo>
                  <a:cubicBezTo>
                    <a:pt x="176" y="151"/>
                    <a:pt x="75" y="251"/>
                    <a:pt x="0" y="326"/>
                  </a:cubicBezTo>
                  <a:cubicBezTo>
                    <a:pt x="75" y="426"/>
                    <a:pt x="151" y="552"/>
                    <a:pt x="251" y="602"/>
                  </a:cubicBezTo>
                  <a:cubicBezTo>
                    <a:pt x="313" y="627"/>
                    <a:pt x="382" y="633"/>
                    <a:pt x="454" y="633"/>
                  </a:cubicBezTo>
                  <a:cubicBezTo>
                    <a:pt x="527" y="633"/>
                    <a:pt x="602" y="627"/>
                    <a:pt x="677" y="627"/>
                  </a:cubicBezTo>
                  <a:lnTo>
                    <a:pt x="1830" y="627"/>
                  </a:lnTo>
                  <a:lnTo>
                    <a:pt x="1830" y="552"/>
                  </a:lnTo>
                  <a:lnTo>
                    <a:pt x="3334" y="552"/>
                  </a:lnTo>
                  <a:cubicBezTo>
                    <a:pt x="3534" y="552"/>
                    <a:pt x="3785" y="552"/>
                    <a:pt x="3785" y="276"/>
                  </a:cubicBezTo>
                  <a:cubicBezTo>
                    <a:pt x="3785" y="0"/>
                    <a:pt x="3534" y="25"/>
                    <a:pt x="3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30"/>
            <p:cNvSpPr/>
            <p:nvPr/>
          </p:nvSpPr>
          <p:spPr>
            <a:xfrm>
              <a:off x="3651150" y="4258225"/>
              <a:ext cx="283225" cy="137200"/>
            </a:xfrm>
            <a:custGeom>
              <a:rect b="b" l="l" r="r" t="t"/>
              <a:pathLst>
                <a:path extrusionOk="0" h="5488" w="11329">
                  <a:moveTo>
                    <a:pt x="10727" y="801"/>
                  </a:moveTo>
                  <a:lnTo>
                    <a:pt x="10727" y="801"/>
                  </a:lnTo>
                  <a:cubicBezTo>
                    <a:pt x="10677" y="1077"/>
                    <a:pt x="10677" y="1227"/>
                    <a:pt x="10627" y="1377"/>
                  </a:cubicBezTo>
                  <a:cubicBezTo>
                    <a:pt x="10079" y="3508"/>
                    <a:pt x="8252" y="4858"/>
                    <a:pt x="6103" y="4858"/>
                  </a:cubicBezTo>
                  <a:cubicBezTo>
                    <a:pt x="5699" y="4858"/>
                    <a:pt x="5283" y="4810"/>
                    <a:pt x="4863" y="4711"/>
                  </a:cubicBezTo>
                  <a:cubicBezTo>
                    <a:pt x="3033" y="4260"/>
                    <a:pt x="1730" y="3132"/>
                    <a:pt x="878" y="1453"/>
                  </a:cubicBezTo>
                  <a:cubicBezTo>
                    <a:pt x="853" y="1402"/>
                    <a:pt x="853" y="1327"/>
                    <a:pt x="828" y="1277"/>
                  </a:cubicBezTo>
                  <a:cubicBezTo>
                    <a:pt x="828" y="1277"/>
                    <a:pt x="853" y="1252"/>
                    <a:pt x="878" y="1177"/>
                  </a:cubicBezTo>
                  <a:cubicBezTo>
                    <a:pt x="2233" y="1832"/>
                    <a:pt x="3664" y="2069"/>
                    <a:pt x="5137" y="2069"/>
                  </a:cubicBezTo>
                  <a:cubicBezTo>
                    <a:pt x="5354" y="2069"/>
                    <a:pt x="5572" y="2064"/>
                    <a:pt x="5790" y="2054"/>
                  </a:cubicBezTo>
                  <a:cubicBezTo>
                    <a:pt x="7469" y="2004"/>
                    <a:pt x="9098" y="1653"/>
                    <a:pt x="10727" y="801"/>
                  </a:cubicBezTo>
                  <a:close/>
                  <a:moveTo>
                    <a:pt x="11069" y="1"/>
                  </a:moveTo>
                  <a:cubicBezTo>
                    <a:pt x="10948" y="1"/>
                    <a:pt x="10765" y="90"/>
                    <a:pt x="10627" y="149"/>
                  </a:cubicBezTo>
                  <a:cubicBezTo>
                    <a:pt x="10076" y="400"/>
                    <a:pt x="9550" y="726"/>
                    <a:pt x="8998" y="926"/>
                  </a:cubicBezTo>
                  <a:cubicBezTo>
                    <a:pt x="7820" y="1337"/>
                    <a:pt x="6617" y="1506"/>
                    <a:pt x="5407" y="1506"/>
                  </a:cubicBezTo>
                  <a:cubicBezTo>
                    <a:pt x="4917" y="1506"/>
                    <a:pt x="4426" y="1478"/>
                    <a:pt x="3935" y="1427"/>
                  </a:cubicBezTo>
                  <a:cubicBezTo>
                    <a:pt x="2833" y="1327"/>
                    <a:pt x="1780" y="1077"/>
                    <a:pt x="853" y="450"/>
                  </a:cubicBezTo>
                  <a:cubicBezTo>
                    <a:pt x="731" y="374"/>
                    <a:pt x="619" y="316"/>
                    <a:pt x="499" y="316"/>
                  </a:cubicBezTo>
                  <a:cubicBezTo>
                    <a:pt x="421" y="316"/>
                    <a:pt x="340" y="341"/>
                    <a:pt x="251" y="400"/>
                  </a:cubicBezTo>
                  <a:cubicBezTo>
                    <a:pt x="1" y="600"/>
                    <a:pt x="26" y="801"/>
                    <a:pt x="101" y="1052"/>
                  </a:cubicBezTo>
                  <a:cubicBezTo>
                    <a:pt x="878" y="3533"/>
                    <a:pt x="3484" y="5438"/>
                    <a:pt x="6116" y="5488"/>
                  </a:cubicBezTo>
                  <a:cubicBezTo>
                    <a:pt x="6667" y="5387"/>
                    <a:pt x="7219" y="5337"/>
                    <a:pt x="7745" y="5162"/>
                  </a:cubicBezTo>
                  <a:cubicBezTo>
                    <a:pt x="9775" y="4560"/>
                    <a:pt x="11304" y="2555"/>
                    <a:pt x="11329" y="550"/>
                  </a:cubicBezTo>
                  <a:cubicBezTo>
                    <a:pt x="11329" y="375"/>
                    <a:pt x="11279" y="99"/>
                    <a:pt x="11154" y="24"/>
                  </a:cubicBezTo>
                  <a:cubicBezTo>
                    <a:pt x="11132" y="8"/>
                    <a:pt x="11103" y="1"/>
                    <a:pt x="110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30"/>
            <p:cNvSpPr/>
            <p:nvPr/>
          </p:nvSpPr>
          <p:spPr>
            <a:xfrm>
              <a:off x="3626725" y="4194250"/>
              <a:ext cx="38225" cy="47050"/>
            </a:xfrm>
            <a:custGeom>
              <a:rect b="b" l="l" r="r" t="t"/>
              <a:pathLst>
                <a:path extrusionOk="0" h="1882" w="1529">
                  <a:moveTo>
                    <a:pt x="715" y="0"/>
                  </a:moveTo>
                  <a:cubicBezTo>
                    <a:pt x="702" y="0"/>
                    <a:pt x="690" y="1"/>
                    <a:pt x="677" y="1"/>
                  </a:cubicBezTo>
                  <a:cubicBezTo>
                    <a:pt x="301" y="27"/>
                    <a:pt x="0" y="428"/>
                    <a:pt x="0" y="929"/>
                  </a:cubicBezTo>
                  <a:cubicBezTo>
                    <a:pt x="25" y="1480"/>
                    <a:pt x="376" y="1881"/>
                    <a:pt x="827" y="1881"/>
                  </a:cubicBezTo>
                  <a:cubicBezTo>
                    <a:pt x="1253" y="1881"/>
                    <a:pt x="1529" y="1480"/>
                    <a:pt x="1529" y="929"/>
                  </a:cubicBezTo>
                  <a:cubicBezTo>
                    <a:pt x="1505" y="417"/>
                    <a:pt x="1149" y="0"/>
                    <a:pt x="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30"/>
            <p:cNvSpPr/>
            <p:nvPr/>
          </p:nvSpPr>
          <p:spPr>
            <a:xfrm>
              <a:off x="3911175" y="4183550"/>
              <a:ext cx="33875" cy="44625"/>
            </a:xfrm>
            <a:custGeom>
              <a:rect b="b" l="l" r="r" t="t"/>
              <a:pathLst>
                <a:path extrusionOk="0" h="1785" w="1355">
                  <a:moveTo>
                    <a:pt x="636" y="1"/>
                  </a:moveTo>
                  <a:cubicBezTo>
                    <a:pt x="617" y="1"/>
                    <a:pt x="597" y="2"/>
                    <a:pt x="577" y="3"/>
                  </a:cubicBezTo>
                  <a:cubicBezTo>
                    <a:pt x="276" y="54"/>
                    <a:pt x="76" y="204"/>
                    <a:pt x="26" y="505"/>
                  </a:cubicBezTo>
                  <a:cubicBezTo>
                    <a:pt x="1" y="780"/>
                    <a:pt x="1" y="1056"/>
                    <a:pt x="51" y="1307"/>
                  </a:cubicBezTo>
                  <a:cubicBezTo>
                    <a:pt x="99" y="1546"/>
                    <a:pt x="215" y="1785"/>
                    <a:pt x="486" y="1785"/>
                  </a:cubicBezTo>
                  <a:cubicBezTo>
                    <a:pt x="499" y="1785"/>
                    <a:pt x="513" y="1784"/>
                    <a:pt x="527" y="1783"/>
                  </a:cubicBezTo>
                  <a:cubicBezTo>
                    <a:pt x="828" y="1783"/>
                    <a:pt x="1078" y="1683"/>
                    <a:pt x="1229" y="1382"/>
                  </a:cubicBezTo>
                  <a:cubicBezTo>
                    <a:pt x="1304" y="1257"/>
                    <a:pt x="1304" y="1081"/>
                    <a:pt x="1354" y="906"/>
                  </a:cubicBezTo>
                  <a:cubicBezTo>
                    <a:pt x="1279" y="730"/>
                    <a:pt x="1254" y="530"/>
                    <a:pt x="1154" y="354"/>
                  </a:cubicBezTo>
                  <a:cubicBezTo>
                    <a:pt x="1037" y="145"/>
                    <a:pt x="878" y="1"/>
                    <a:pt x="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6" name="Google Shape;1476;p30"/>
          <p:cNvGrpSpPr/>
          <p:nvPr/>
        </p:nvGrpSpPr>
        <p:grpSpPr>
          <a:xfrm>
            <a:off x="2512046" y="604569"/>
            <a:ext cx="5872577" cy="511271"/>
            <a:chOff x="2512046" y="824082"/>
            <a:chExt cx="5872577" cy="511271"/>
          </a:xfrm>
        </p:grpSpPr>
        <p:grpSp>
          <p:nvGrpSpPr>
            <p:cNvPr id="1477" name="Google Shape;1477;p30"/>
            <p:cNvGrpSpPr/>
            <p:nvPr/>
          </p:nvGrpSpPr>
          <p:grpSpPr>
            <a:xfrm>
              <a:off x="2512046" y="824082"/>
              <a:ext cx="325269" cy="511271"/>
              <a:chOff x="1471100" y="1593200"/>
              <a:chExt cx="235600" cy="370325"/>
            </a:xfrm>
          </p:grpSpPr>
          <p:sp>
            <p:nvSpPr>
              <p:cNvPr id="1478" name="Google Shape;1478;p30"/>
              <p:cNvSpPr/>
              <p:nvPr/>
            </p:nvSpPr>
            <p:spPr>
              <a:xfrm>
                <a:off x="1542525" y="1881425"/>
                <a:ext cx="82100" cy="82100"/>
              </a:xfrm>
              <a:custGeom>
                <a:rect b="b" l="l" r="r" t="t"/>
                <a:pathLst>
                  <a:path extrusionOk="0" h="3284" w="3284">
                    <a:moveTo>
                      <a:pt x="0" y="1630"/>
                    </a:moveTo>
                    <a:cubicBezTo>
                      <a:pt x="0" y="2557"/>
                      <a:pt x="727" y="3284"/>
                      <a:pt x="1629" y="3284"/>
                    </a:cubicBezTo>
                    <a:lnTo>
                      <a:pt x="1629" y="3284"/>
                    </a:lnTo>
                    <a:cubicBezTo>
                      <a:pt x="2532" y="3284"/>
                      <a:pt x="3283" y="2557"/>
                      <a:pt x="3283" y="1630"/>
                    </a:cubicBezTo>
                    <a:lnTo>
                      <a:pt x="3283" y="1630"/>
                    </a:lnTo>
                    <a:cubicBezTo>
                      <a:pt x="3283" y="727"/>
                      <a:pt x="2532" y="1"/>
                      <a:pt x="1629" y="1"/>
                    </a:cubicBezTo>
                    <a:lnTo>
                      <a:pt x="1629" y="1"/>
                    </a:lnTo>
                    <a:cubicBezTo>
                      <a:pt x="727" y="1"/>
                      <a:pt x="0" y="727"/>
                      <a:pt x="0" y="1630"/>
                    </a:cubicBezTo>
                    <a:close/>
                  </a:path>
                </a:pathLst>
              </a:custGeom>
              <a:solidFill>
                <a:srgbClr val="434343">
                  <a:alpha val="608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9" name="Google Shape;1479;p30"/>
              <p:cNvSpPr/>
              <p:nvPr/>
            </p:nvSpPr>
            <p:spPr>
              <a:xfrm>
                <a:off x="1593275" y="1593200"/>
                <a:ext cx="113425" cy="339000"/>
              </a:xfrm>
              <a:custGeom>
                <a:rect b="b" l="l" r="r" t="t"/>
                <a:pathLst>
                  <a:path extrusionOk="0" h="13560" w="4537">
                    <a:moveTo>
                      <a:pt x="0" y="326"/>
                    </a:moveTo>
                    <a:cubicBezTo>
                      <a:pt x="1003" y="903"/>
                      <a:pt x="1805" y="2181"/>
                      <a:pt x="2231" y="3835"/>
                    </a:cubicBezTo>
                    <a:lnTo>
                      <a:pt x="2231" y="3835"/>
                    </a:lnTo>
                    <a:lnTo>
                      <a:pt x="4537" y="3835"/>
                    </a:lnTo>
                    <a:cubicBezTo>
                      <a:pt x="3935" y="1555"/>
                      <a:pt x="2657" y="1"/>
                      <a:pt x="1153" y="1"/>
                    </a:cubicBezTo>
                    <a:lnTo>
                      <a:pt x="1153" y="1"/>
                    </a:lnTo>
                    <a:cubicBezTo>
                      <a:pt x="752" y="1"/>
                      <a:pt x="376" y="126"/>
                      <a:pt x="0" y="326"/>
                    </a:cubicBezTo>
                    <a:close/>
                    <a:moveTo>
                      <a:pt x="0" y="13234"/>
                    </a:moveTo>
                    <a:cubicBezTo>
                      <a:pt x="376" y="13434"/>
                      <a:pt x="752" y="13560"/>
                      <a:pt x="1153" y="13560"/>
                    </a:cubicBezTo>
                    <a:lnTo>
                      <a:pt x="1153" y="13560"/>
                    </a:lnTo>
                    <a:cubicBezTo>
                      <a:pt x="1178" y="13560"/>
                      <a:pt x="1178" y="13560"/>
                      <a:pt x="1203" y="13560"/>
                    </a:cubicBezTo>
                    <a:lnTo>
                      <a:pt x="1203" y="13560"/>
                    </a:lnTo>
                    <a:cubicBezTo>
                      <a:pt x="1228" y="13434"/>
                      <a:pt x="1253" y="13309"/>
                      <a:pt x="1253" y="13159"/>
                    </a:cubicBezTo>
                    <a:lnTo>
                      <a:pt x="1253" y="13159"/>
                    </a:lnTo>
                    <a:cubicBezTo>
                      <a:pt x="1253" y="12858"/>
                      <a:pt x="1153" y="12557"/>
                      <a:pt x="1028" y="12332"/>
                    </a:cubicBezTo>
                    <a:lnTo>
                      <a:pt x="1028" y="12332"/>
                    </a:lnTo>
                    <a:cubicBezTo>
                      <a:pt x="702" y="12707"/>
                      <a:pt x="376" y="13008"/>
                      <a:pt x="0" y="132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0" name="Google Shape;1480;p30"/>
              <p:cNvSpPr/>
              <p:nvPr/>
            </p:nvSpPr>
            <p:spPr>
              <a:xfrm>
                <a:off x="1471100" y="1593200"/>
                <a:ext cx="151025" cy="339000"/>
              </a:xfrm>
              <a:custGeom>
                <a:rect b="b" l="l" r="r" t="t"/>
                <a:pathLst>
                  <a:path extrusionOk="0" h="13560" w="6041">
                    <a:moveTo>
                      <a:pt x="3734" y="1"/>
                    </a:moveTo>
                    <a:cubicBezTo>
                      <a:pt x="1679" y="1"/>
                      <a:pt x="0" y="3033"/>
                      <a:pt x="0" y="6768"/>
                    </a:cubicBezTo>
                    <a:lnTo>
                      <a:pt x="0" y="6768"/>
                    </a:lnTo>
                    <a:cubicBezTo>
                      <a:pt x="0" y="10527"/>
                      <a:pt x="1679" y="13560"/>
                      <a:pt x="3734" y="13560"/>
                    </a:cubicBezTo>
                    <a:lnTo>
                      <a:pt x="3734" y="13560"/>
                    </a:lnTo>
                    <a:lnTo>
                      <a:pt x="6040" y="13560"/>
                    </a:lnTo>
                    <a:cubicBezTo>
                      <a:pt x="5639" y="13560"/>
                      <a:pt x="5263" y="13434"/>
                      <a:pt x="4887" y="13234"/>
                    </a:cubicBezTo>
                    <a:lnTo>
                      <a:pt x="4887" y="13234"/>
                    </a:lnTo>
                    <a:cubicBezTo>
                      <a:pt x="3384" y="12357"/>
                      <a:pt x="2306" y="9800"/>
                      <a:pt x="2306" y="6768"/>
                    </a:cubicBezTo>
                    <a:lnTo>
                      <a:pt x="2306" y="6768"/>
                    </a:lnTo>
                    <a:cubicBezTo>
                      <a:pt x="2306" y="3760"/>
                      <a:pt x="3384" y="1204"/>
                      <a:pt x="4887" y="326"/>
                    </a:cubicBezTo>
                    <a:lnTo>
                      <a:pt x="4887" y="326"/>
                    </a:lnTo>
                    <a:cubicBezTo>
                      <a:pt x="5263" y="126"/>
                      <a:pt x="5639" y="1"/>
                      <a:pt x="6040" y="1"/>
                    </a:cubicBezTo>
                    <a:lnTo>
                      <a:pt x="60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1" name="Google Shape;1481;p30"/>
            <p:cNvGrpSpPr/>
            <p:nvPr/>
          </p:nvGrpSpPr>
          <p:grpSpPr>
            <a:xfrm>
              <a:off x="3016346" y="824082"/>
              <a:ext cx="325269" cy="511271"/>
              <a:chOff x="1471100" y="1593200"/>
              <a:chExt cx="235600" cy="370325"/>
            </a:xfrm>
          </p:grpSpPr>
          <p:sp>
            <p:nvSpPr>
              <p:cNvPr id="1482" name="Google Shape;1482;p30"/>
              <p:cNvSpPr/>
              <p:nvPr/>
            </p:nvSpPr>
            <p:spPr>
              <a:xfrm>
                <a:off x="1542525" y="1881425"/>
                <a:ext cx="82100" cy="82100"/>
              </a:xfrm>
              <a:custGeom>
                <a:rect b="b" l="l" r="r" t="t"/>
                <a:pathLst>
                  <a:path extrusionOk="0" h="3284" w="3284">
                    <a:moveTo>
                      <a:pt x="0" y="1630"/>
                    </a:moveTo>
                    <a:cubicBezTo>
                      <a:pt x="0" y="2557"/>
                      <a:pt x="727" y="3284"/>
                      <a:pt x="1629" y="3284"/>
                    </a:cubicBezTo>
                    <a:lnTo>
                      <a:pt x="1629" y="3284"/>
                    </a:lnTo>
                    <a:cubicBezTo>
                      <a:pt x="2532" y="3284"/>
                      <a:pt x="3283" y="2557"/>
                      <a:pt x="3283" y="1630"/>
                    </a:cubicBezTo>
                    <a:lnTo>
                      <a:pt x="3283" y="1630"/>
                    </a:lnTo>
                    <a:cubicBezTo>
                      <a:pt x="3283" y="727"/>
                      <a:pt x="2532" y="1"/>
                      <a:pt x="1629" y="1"/>
                    </a:cubicBezTo>
                    <a:lnTo>
                      <a:pt x="1629" y="1"/>
                    </a:lnTo>
                    <a:cubicBezTo>
                      <a:pt x="727" y="1"/>
                      <a:pt x="0" y="727"/>
                      <a:pt x="0" y="1630"/>
                    </a:cubicBezTo>
                    <a:close/>
                  </a:path>
                </a:pathLst>
              </a:custGeom>
              <a:solidFill>
                <a:srgbClr val="434343">
                  <a:alpha val="608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3" name="Google Shape;1483;p30"/>
              <p:cNvSpPr/>
              <p:nvPr/>
            </p:nvSpPr>
            <p:spPr>
              <a:xfrm>
                <a:off x="1593275" y="1593200"/>
                <a:ext cx="113425" cy="339000"/>
              </a:xfrm>
              <a:custGeom>
                <a:rect b="b" l="l" r="r" t="t"/>
                <a:pathLst>
                  <a:path extrusionOk="0" h="13560" w="4537">
                    <a:moveTo>
                      <a:pt x="0" y="326"/>
                    </a:moveTo>
                    <a:cubicBezTo>
                      <a:pt x="1003" y="903"/>
                      <a:pt x="1805" y="2181"/>
                      <a:pt x="2231" y="3835"/>
                    </a:cubicBezTo>
                    <a:lnTo>
                      <a:pt x="2231" y="3835"/>
                    </a:lnTo>
                    <a:lnTo>
                      <a:pt x="4537" y="3835"/>
                    </a:lnTo>
                    <a:cubicBezTo>
                      <a:pt x="3935" y="1555"/>
                      <a:pt x="2657" y="1"/>
                      <a:pt x="1153" y="1"/>
                    </a:cubicBezTo>
                    <a:lnTo>
                      <a:pt x="1153" y="1"/>
                    </a:lnTo>
                    <a:cubicBezTo>
                      <a:pt x="752" y="1"/>
                      <a:pt x="376" y="126"/>
                      <a:pt x="0" y="326"/>
                    </a:cubicBezTo>
                    <a:close/>
                    <a:moveTo>
                      <a:pt x="0" y="13234"/>
                    </a:moveTo>
                    <a:cubicBezTo>
                      <a:pt x="376" y="13434"/>
                      <a:pt x="752" y="13560"/>
                      <a:pt x="1153" y="13560"/>
                    </a:cubicBezTo>
                    <a:lnTo>
                      <a:pt x="1153" y="13560"/>
                    </a:lnTo>
                    <a:cubicBezTo>
                      <a:pt x="1178" y="13560"/>
                      <a:pt x="1178" y="13560"/>
                      <a:pt x="1203" y="13560"/>
                    </a:cubicBezTo>
                    <a:lnTo>
                      <a:pt x="1203" y="13560"/>
                    </a:lnTo>
                    <a:cubicBezTo>
                      <a:pt x="1228" y="13434"/>
                      <a:pt x="1253" y="13309"/>
                      <a:pt x="1253" y="13159"/>
                    </a:cubicBezTo>
                    <a:lnTo>
                      <a:pt x="1253" y="13159"/>
                    </a:lnTo>
                    <a:cubicBezTo>
                      <a:pt x="1253" y="12858"/>
                      <a:pt x="1153" y="12557"/>
                      <a:pt x="1028" y="12332"/>
                    </a:cubicBezTo>
                    <a:lnTo>
                      <a:pt x="1028" y="12332"/>
                    </a:lnTo>
                    <a:cubicBezTo>
                      <a:pt x="702" y="12707"/>
                      <a:pt x="376" y="13008"/>
                      <a:pt x="0" y="132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4" name="Google Shape;1484;p30"/>
              <p:cNvSpPr/>
              <p:nvPr/>
            </p:nvSpPr>
            <p:spPr>
              <a:xfrm>
                <a:off x="1471100" y="1593200"/>
                <a:ext cx="151025" cy="339000"/>
              </a:xfrm>
              <a:custGeom>
                <a:rect b="b" l="l" r="r" t="t"/>
                <a:pathLst>
                  <a:path extrusionOk="0" h="13560" w="6041">
                    <a:moveTo>
                      <a:pt x="3734" y="1"/>
                    </a:moveTo>
                    <a:cubicBezTo>
                      <a:pt x="1679" y="1"/>
                      <a:pt x="0" y="3033"/>
                      <a:pt x="0" y="6768"/>
                    </a:cubicBezTo>
                    <a:lnTo>
                      <a:pt x="0" y="6768"/>
                    </a:lnTo>
                    <a:cubicBezTo>
                      <a:pt x="0" y="10527"/>
                      <a:pt x="1679" y="13560"/>
                      <a:pt x="3734" y="13560"/>
                    </a:cubicBezTo>
                    <a:lnTo>
                      <a:pt x="3734" y="13560"/>
                    </a:lnTo>
                    <a:lnTo>
                      <a:pt x="6040" y="13560"/>
                    </a:lnTo>
                    <a:cubicBezTo>
                      <a:pt x="5639" y="13560"/>
                      <a:pt x="5263" y="13434"/>
                      <a:pt x="4887" y="13234"/>
                    </a:cubicBezTo>
                    <a:lnTo>
                      <a:pt x="4887" y="13234"/>
                    </a:lnTo>
                    <a:cubicBezTo>
                      <a:pt x="3384" y="12357"/>
                      <a:pt x="2306" y="9800"/>
                      <a:pt x="2306" y="6768"/>
                    </a:cubicBezTo>
                    <a:lnTo>
                      <a:pt x="2306" y="6768"/>
                    </a:lnTo>
                    <a:cubicBezTo>
                      <a:pt x="2306" y="3760"/>
                      <a:pt x="3384" y="1204"/>
                      <a:pt x="4887" y="326"/>
                    </a:cubicBezTo>
                    <a:lnTo>
                      <a:pt x="4887" y="326"/>
                    </a:lnTo>
                    <a:cubicBezTo>
                      <a:pt x="5263" y="126"/>
                      <a:pt x="5639" y="1"/>
                      <a:pt x="6040" y="1"/>
                    </a:cubicBezTo>
                    <a:lnTo>
                      <a:pt x="60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5" name="Google Shape;1485;p30"/>
            <p:cNvGrpSpPr/>
            <p:nvPr/>
          </p:nvGrpSpPr>
          <p:grpSpPr>
            <a:xfrm>
              <a:off x="3520647" y="824082"/>
              <a:ext cx="325269" cy="511271"/>
              <a:chOff x="1471100" y="1593200"/>
              <a:chExt cx="235600" cy="370325"/>
            </a:xfrm>
          </p:grpSpPr>
          <p:sp>
            <p:nvSpPr>
              <p:cNvPr id="1486" name="Google Shape;1486;p30"/>
              <p:cNvSpPr/>
              <p:nvPr/>
            </p:nvSpPr>
            <p:spPr>
              <a:xfrm>
                <a:off x="1542525" y="1881425"/>
                <a:ext cx="82100" cy="82100"/>
              </a:xfrm>
              <a:custGeom>
                <a:rect b="b" l="l" r="r" t="t"/>
                <a:pathLst>
                  <a:path extrusionOk="0" h="3284" w="3284">
                    <a:moveTo>
                      <a:pt x="0" y="1630"/>
                    </a:moveTo>
                    <a:cubicBezTo>
                      <a:pt x="0" y="2557"/>
                      <a:pt x="727" y="3284"/>
                      <a:pt x="1629" y="3284"/>
                    </a:cubicBezTo>
                    <a:lnTo>
                      <a:pt x="1629" y="3284"/>
                    </a:lnTo>
                    <a:cubicBezTo>
                      <a:pt x="2532" y="3284"/>
                      <a:pt x="3283" y="2557"/>
                      <a:pt x="3283" y="1630"/>
                    </a:cubicBezTo>
                    <a:lnTo>
                      <a:pt x="3283" y="1630"/>
                    </a:lnTo>
                    <a:cubicBezTo>
                      <a:pt x="3283" y="727"/>
                      <a:pt x="2532" y="1"/>
                      <a:pt x="1629" y="1"/>
                    </a:cubicBezTo>
                    <a:lnTo>
                      <a:pt x="1629" y="1"/>
                    </a:lnTo>
                    <a:cubicBezTo>
                      <a:pt x="727" y="1"/>
                      <a:pt x="0" y="727"/>
                      <a:pt x="0" y="1630"/>
                    </a:cubicBezTo>
                    <a:close/>
                  </a:path>
                </a:pathLst>
              </a:custGeom>
              <a:solidFill>
                <a:srgbClr val="434343">
                  <a:alpha val="608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7" name="Google Shape;1487;p30"/>
              <p:cNvSpPr/>
              <p:nvPr/>
            </p:nvSpPr>
            <p:spPr>
              <a:xfrm>
                <a:off x="1593275" y="1593200"/>
                <a:ext cx="113425" cy="339000"/>
              </a:xfrm>
              <a:custGeom>
                <a:rect b="b" l="l" r="r" t="t"/>
                <a:pathLst>
                  <a:path extrusionOk="0" h="13560" w="4537">
                    <a:moveTo>
                      <a:pt x="0" y="326"/>
                    </a:moveTo>
                    <a:cubicBezTo>
                      <a:pt x="1003" y="903"/>
                      <a:pt x="1805" y="2181"/>
                      <a:pt x="2231" y="3835"/>
                    </a:cubicBezTo>
                    <a:lnTo>
                      <a:pt x="2231" y="3835"/>
                    </a:lnTo>
                    <a:lnTo>
                      <a:pt x="4537" y="3835"/>
                    </a:lnTo>
                    <a:cubicBezTo>
                      <a:pt x="3935" y="1555"/>
                      <a:pt x="2657" y="1"/>
                      <a:pt x="1153" y="1"/>
                    </a:cubicBezTo>
                    <a:lnTo>
                      <a:pt x="1153" y="1"/>
                    </a:lnTo>
                    <a:cubicBezTo>
                      <a:pt x="752" y="1"/>
                      <a:pt x="376" y="126"/>
                      <a:pt x="0" y="326"/>
                    </a:cubicBezTo>
                    <a:close/>
                    <a:moveTo>
                      <a:pt x="0" y="13234"/>
                    </a:moveTo>
                    <a:cubicBezTo>
                      <a:pt x="376" y="13434"/>
                      <a:pt x="752" y="13560"/>
                      <a:pt x="1153" y="13560"/>
                    </a:cubicBezTo>
                    <a:lnTo>
                      <a:pt x="1153" y="13560"/>
                    </a:lnTo>
                    <a:cubicBezTo>
                      <a:pt x="1178" y="13560"/>
                      <a:pt x="1178" y="13560"/>
                      <a:pt x="1203" y="13560"/>
                    </a:cubicBezTo>
                    <a:lnTo>
                      <a:pt x="1203" y="13560"/>
                    </a:lnTo>
                    <a:cubicBezTo>
                      <a:pt x="1228" y="13434"/>
                      <a:pt x="1253" y="13309"/>
                      <a:pt x="1253" y="13159"/>
                    </a:cubicBezTo>
                    <a:lnTo>
                      <a:pt x="1253" y="13159"/>
                    </a:lnTo>
                    <a:cubicBezTo>
                      <a:pt x="1253" y="12858"/>
                      <a:pt x="1153" y="12557"/>
                      <a:pt x="1028" y="12332"/>
                    </a:cubicBezTo>
                    <a:lnTo>
                      <a:pt x="1028" y="12332"/>
                    </a:lnTo>
                    <a:cubicBezTo>
                      <a:pt x="702" y="12707"/>
                      <a:pt x="376" y="13008"/>
                      <a:pt x="0" y="132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8" name="Google Shape;1488;p30"/>
              <p:cNvSpPr/>
              <p:nvPr/>
            </p:nvSpPr>
            <p:spPr>
              <a:xfrm>
                <a:off x="1471100" y="1593200"/>
                <a:ext cx="151025" cy="339000"/>
              </a:xfrm>
              <a:custGeom>
                <a:rect b="b" l="l" r="r" t="t"/>
                <a:pathLst>
                  <a:path extrusionOk="0" h="13560" w="6041">
                    <a:moveTo>
                      <a:pt x="3734" y="1"/>
                    </a:moveTo>
                    <a:cubicBezTo>
                      <a:pt x="1679" y="1"/>
                      <a:pt x="0" y="3033"/>
                      <a:pt x="0" y="6768"/>
                    </a:cubicBezTo>
                    <a:lnTo>
                      <a:pt x="0" y="6768"/>
                    </a:lnTo>
                    <a:cubicBezTo>
                      <a:pt x="0" y="10527"/>
                      <a:pt x="1679" y="13560"/>
                      <a:pt x="3734" y="13560"/>
                    </a:cubicBezTo>
                    <a:lnTo>
                      <a:pt x="3734" y="13560"/>
                    </a:lnTo>
                    <a:lnTo>
                      <a:pt x="6040" y="13560"/>
                    </a:lnTo>
                    <a:cubicBezTo>
                      <a:pt x="5639" y="13560"/>
                      <a:pt x="5263" y="13434"/>
                      <a:pt x="4887" y="13234"/>
                    </a:cubicBezTo>
                    <a:lnTo>
                      <a:pt x="4887" y="13234"/>
                    </a:lnTo>
                    <a:cubicBezTo>
                      <a:pt x="3384" y="12357"/>
                      <a:pt x="2306" y="9800"/>
                      <a:pt x="2306" y="6768"/>
                    </a:cubicBezTo>
                    <a:lnTo>
                      <a:pt x="2306" y="6768"/>
                    </a:lnTo>
                    <a:cubicBezTo>
                      <a:pt x="2306" y="3760"/>
                      <a:pt x="3384" y="1204"/>
                      <a:pt x="4887" y="326"/>
                    </a:cubicBezTo>
                    <a:lnTo>
                      <a:pt x="4887" y="326"/>
                    </a:lnTo>
                    <a:cubicBezTo>
                      <a:pt x="5263" y="126"/>
                      <a:pt x="5639" y="1"/>
                      <a:pt x="6040" y="1"/>
                    </a:cubicBezTo>
                    <a:lnTo>
                      <a:pt x="60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9" name="Google Shape;1489;p30"/>
            <p:cNvGrpSpPr/>
            <p:nvPr/>
          </p:nvGrpSpPr>
          <p:grpSpPr>
            <a:xfrm>
              <a:off x="4024948" y="824082"/>
              <a:ext cx="325269" cy="511271"/>
              <a:chOff x="1471100" y="1593200"/>
              <a:chExt cx="235600" cy="370325"/>
            </a:xfrm>
          </p:grpSpPr>
          <p:sp>
            <p:nvSpPr>
              <p:cNvPr id="1490" name="Google Shape;1490;p30"/>
              <p:cNvSpPr/>
              <p:nvPr/>
            </p:nvSpPr>
            <p:spPr>
              <a:xfrm>
                <a:off x="1542525" y="1881425"/>
                <a:ext cx="82100" cy="82100"/>
              </a:xfrm>
              <a:custGeom>
                <a:rect b="b" l="l" r="r" t="t"/>
                <a:pathLst>
                  <a:path extrusionOk="0" h="3284" w="3284">
                    <a:moveTo>
                      <a:pt x="0" y="1630"/>
                    </a:moveTo>
                    <a:cubicBezTo>
                      <a:pt x="0" y="2557"/>
                      <a:pt x="727" y="3284"/>
                      <a:pt x="1629" y="3284"/>
                    </a:cubicBezTo>
                    <a:lnTo>
                      <a:pt x="1629" y="3284"/>
                    </a:lnTo>
                    <a:cubicBezTo>
                      <a:pt x="2532" y="3284"/>
                      <a:pt x="3283" y="2557"/>
                      <a:pt x="3283" y="1630"/>
                    </a:cubicBezTo>
                    <a:lnTo>
                      <a:pt x="3283" y="1630"/>
                    </a:lnTo>
                    <a:cubicBezTo>
                      <a:pt x="3283" y="727"/>
                      <a:pt x="2532" y="1"/>
                      <a:pt x="1629" y="1"/>
                    </a:cubicBezTo>
                    <a:lnTo>
                      <a:pt x="1629" y="1"/>
                    </a:lnTo>
                    <a:cubicBezTo>
                      <a:pt x="727" y="1"/>
                      <a:pt x="0" y="727"/>
                      <a:pt x="0" y="1630"/>
                    </a:cubicBezTo>
                    <a:close/>
                  </a:path>
                </a:pathLst>
              </a:custGeom>
              <a:solidFill>
                <a:srgbClr val="434343">
                  <a:alpha val="608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1" name="Google Shape;1491;p30"/>
              <p:cNvSpPr/>
              <p:nvPr/>
            </p:nvSpPr>
            <p:spPr>
              <a:xfrm>
                <a:off x="1593275" y="1593200"/>
                <a:ext cx="113425" cy="339000"/>
              </a:xfrm>
              <a:custGeom>
                <a:rect b="b" l="l" r="r" t="t"/>
                <a:pathLst>
                  <a:path extrusionOk="0" h="13560" w="4537">
                    <a:moveTo>
                      <a:pt x="0" y="326"/>
                    </a:moveTo>
                    <a:cubicBezTo>
                      <a:pt x="1003" y="903"/>
                      <a:pt x="1805" y="2181"/>
                      <a:pt x="2231" y="3835"/>
                    </a:cubicBezTo>
                    <a:lnTo>
                      <a:pt x="2231" y="3835"/>
                    </a:lnTo>
                    <a:lnTo>
                      <a:pt x="4537" y="3835"/>
                    </a:lnTo>
                    <a:cubicBezTo>
                      <a:pt x="3935" y="1555"/>
                      <a:pt x="2657" y="1"/>
                      <a:pt x="1153" y="1"/>
                    </a:cubicBezTo>
                    <a:lnTo>
                      <a:pt x="1153" y="1"/>
                    </a:lnTo>
                    <a:cubicBezTo>
                      <a:pt x="752" y="1"/>
                      <a:pt x="376" y="126"/>
                      <a:pt x="0" y="326"/>
                    </a:cubicBezTo>
                    <a:close/>
                    <a:moveTo>
                      <a:pt x="0" y="13234"/>
                    </a:moveTo>
                    <a:cubicBezTo>
                      <a:pt x="376" y="13434"/>
                      <a:pt x="752" y="13560"/>
                      <a:pt x="1153" y="13560"/>
                    </a:cubicBezTo>
                    <a:lnTo>
                      <a:pt x="1153" y="13560"/>
                    </a:lnTo>
                    <a:cubicBezTo>
                      <a:pt x="1178" y="13560"/>
                      <a:pt x="1178" y="13560"/>
                      <a:pt x="1203" y="13560"/>
                    </a:cubicBezTo>
                    <a:lnTo>
                      <a:pt x="1203" y="13560"/>
                    </a:lnTo>
                    <a:cubicBezTo>
                      <a:pt x="1228" y="13434"/>
                      <a:pt x="1253" y="13309"/>
                      <a:pt x="1253" y="13159"/>
                    </a:cubicBezTo>
                    <a:lnTo>
                      <a:pt x="1253" y="13159"/>
                    </a:lnTo>
                    <a:cubicBezTo>
                      <a:pt x="1253" y="12858"/>
                      <a:pt x="1153" y="12557"/>
                      <a:pt x="1028" y="12332"/>
                    </a:cubicBezTo>
                    <a:lnTo>
                      <a:pt x="1028" y="12332"/>
                    </a:lnTo>
                    <a:cubicBezTo>
                      <a:pt x="702" y="12707"/>
                      <a:pt x="376" y="13008"/>
                      <a:pt x="0" y="132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2" name="Google Shape;1492;p30"/>
              <p:cNvSpPr/>
              <p:nvPr/>
            </p:nvSpPr>
            <p:spPr>
              <a:xfrm>
                <a:off x="1471100" y="1593200"/>
                <a:ext cx="151025" cy="339000"/>
              </a:xfrm>
              <a:custGeom>
                <a:rect b="b" l="l" r="r" t="t"/>
                <a:pathLst>
                  <a:path extrusionOk="0" h="13560" w="6041">
                    <a:moveTo>
                      <a:pt x="3734" y="1"/>
                    </a:moveTo>
                    <a:cubicBezTo>
                      <a:pt x="1679" y="1"/>
                      <a:pt x="0" y="3033"/>
                      <a:pt x="0" y="6768"/>
                    </a:cubicBezTo>
                    <a:lnTo>
                      <a:pt x="0" y="6768"/>
                    </a:lnTo>
                    <a:cubicBezTo>
                      <a:pt x="0" y="10527"/>
                      <a:pt x="1679" y="13560"/>
                      <a:pt x="3734" y="13560"/>
                    </a:cubicBezTo>
                    <a:lnTo>
                      <a:pt x="3734" y="13560"/>
                    </a:lnTo>
                    <a:lnTo>
                      <a:pt x="6040" y="13560"/>
                    </a:lnTo>
                    <a:cubicBezTo>
                      <a:pt x="5639" y="13560"/>
                      <a:pt x="5263" y="13434"/>
                      <a:pt x="4887" y="13234"/>
                    </a:cubicBezTo>
                    <a:lnTo>
                      <a:pt x="4887" y="13234"/>
                    </a:lnTo>
                    <a:cubicBezTo>
                      <a:pt x="3384" y="12357"/>
                      <a:pt x="2306" y="9800"/>
                      <a:pt x="2306" y="6768"/>
                    </a:cubicBezTo>
                    <a:lnTo>
                      <a:pt x="2306" y="6768"/>
                    </a:lnTo>
                    <a:cubicBezTo>
                      <a:pt x="2306" y="3760"/>
                      <a:pt x="3384" y="1204"/>
                      <a:pt x="4887" y="326"/>
                    </a:cubicBezTo>
                    <a:lnTo>
                      <a:pt x="4887" y="326"/>
                    </a:lnTo>
                    <a:cubicBezTo>
                      <a:pt x="5263" y="126"/>
                      <a:pt x="5639" y="1"/>
                      <a:pt x="6040" y="1"/>
                    </a:cubicBezTo>
                    <a:lnTo>
                      <a:pt x="60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93" name="Google Shape;1493;p30"/>
            <p:cNvGrpSpPr/>
            <p:nvPr/>
          </p:nvGrpSpPr>
          <p:grpSpPr>
            <a:xfrm>
              <a:off x="4529249" y="824082"/>
              <a:ext cx="325269" cy="511271"/>
              <a:chOff x="1471100" y="1593200"/>
              <a:chExt cx="235600" cy="370325"/>
            </a:xfrm>
          </p:grpSpPr>
          <p:sp>
            <p:nvSpPr>
              <p:cNvPr id="1494" name="Google Shape;1494;p30"/>
              <p:cNvSpPr/>
              <p:nvPr/>
            </p:nvSpPr>
            <p:spPr>
              <a:xfrm>
                <a:off x="1542525" y="1881425"/>
                <a:ext cx="82100" cy="82100"/>
              </a:xfrm>
              <a:custGeom>
                <a:rect b="b" l="l" r="r" t="t"/>
                <a:pathLst>
                  <a:path extrusionOk="0" h="3284" w="3284">
                    <a:moveTo>
                      <a:pt x="0" y="1630"/>
                    </a:moveTo>
                    <a:cubicBezTo>
                      <a:pt x="0" y="2557"/>
                      <a:pt x="727" y="3284"/>
                      <a:pt x="1629" y="3284"/>
                    </a:cubicBezTo>
                    <a:lnTo>
                      <a:pt x="1629" y="3284"/>
                    </a:lnTo>
                    <a:cubicBezTo>
                      <a:pt x="2532" y="3284"/>
                      <a:pt x="3283" y="2557"/>
                      <a:pt x="3283" y="1630"/>
                    </a:cubicBezTo>
                    <a:lnTo>
                      <a:pt x="3283" y="1630"/>
                    </a:lnTo>
                    <a:cubicBezTo>
                      <a:pt x="3283" y="727"/>
                      <a:pt x="2532" y="1"/>
                      <a:pt x="1629" y="1"/>
                    </a:cubicBezTo>
                    <a:lnTo>
                      <a:pt x="1629" y="1"/>
                    </a:lnTo>
                    <a:cubicBezTo>
                      <a:pt x="727" y="1"/>
                      <a:pt x="0" y="727"/>
                      <a:pt x="0" y="1630"/>
                    </a:cubicBezTo>
                    <a:close/>
                  </a:path>
                </a:pathLst>
              </a:custGeom>
              <a:solidFill>
                <a:srgbClr val="434343">
                  <a:alpha val="608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5" name="Google Shape;1495;p30"/>
              <p:cNvSpPr/>
              <p:nvPr/>
            </p:nvSpPr>
            <p:spPr>
              <a:xfrm>
                <a:off x="1593275" y="1593200"/>
                <a:ext cx="113425" cy="339000"/>
              </a:xfrm>
              <a:custGeom>
                <a:rect b="b" l="l" r="r" t="t"/>
                <a:pathLst>
                  <a:path extrusionOk="0" h="13560" w="4537">
                    <a:moveTo>
                      <a:pt x="0" y="326"/>
                    </a:moveTo>
                    <a:cubicBezTo>
                      <a:pt x="1003" y="903"/>
                      <a:pt x="1805" y="2181"/>
                      <a:pt x="2231" y="3835"/>
                    </a:cubicBezTo>
                    <a:lnTo>
                      <a:pt x="2231" y="3835"/>
                    </a:lnTo>
                    <a:lnTo>
                      <a:pt x="4537" y="3835"/>
                    </a:lnTo>
                    <a:cubicBezTo>
                      <a:pt x="3935" y="1555"/>
                      <a:pt x="2657" y="1"/>
                      <a:pt x="1153" y="1"/>
                    </a:cubicBezTo>
                    <a:lnTo>
                      <a:pt x="1153" y="1"/>
                    </a:lnTo>
                    <a:cubicBezTo>
                      <a:pt x="752" y="1"/>
                      <a:pt x="376" y="126"/>
                      <a:pt x="0" y="326"/>
                    </a:cubicBezTo>
                    <a:close/>
                    <a:moveTo>
                      <a:pt x="0" y="13234"/>
                    </a:moveTo>
                    <a:cubicBezTo>
                      <a:pt x="376" y="13434"/>
                      <a:pt x="752" y="13560"/>
                      <a:pt x="1153" y="13560"/>
                    </a:cubicBezTo>
                    <a:lnTo>
                      <a:pt x="1153" y="13560"/>
                    </a:lnTo>
                    <a:cubicBezTo>
                      <a:pt x="1178" y="13560"/>
                      <a:pt x="1178" y="13560"/>
                      <a:pt x="1203" y="13560"/>
                    </a:cubicBezTo>
                    <a:lnTo>
                      <a:pt x="1203" y="13560"/>
                    </a:lnTo>
                    <a:cubicBezTo>
                      <a:pt x="1228" y="13434"/>
                      <a:pt x="1253" y="13309"/>
                      <a:pt x="1253" y="13159"/>
                    </a:cubicBezTo>
                    <a:lnTo>
                      <a:pt x="1253" y="13159"/>
                    </a:lnTo>
                    <a:cubicBezTo>
                      <a:pt x="1253" y="12858"/>
                      <a:pt x="1153" y="12557"/>
                      <a:pt x="1028" y="12332"/>
                    </a:cubicBezTo>
                    <a:lnTo>
                      <a:pt x="1028" y="12332"/>
                    </a:lnTo>
                    <a:cubicBezTo>
                      <a:pt x="702" y="12707"/>
                      <a:pt x="376" y="13008"/>
                      <a:pt x="0" y="132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6" name="Google Shape;1496;p30"/>
              <p:cNvSpPr/>
              <p:nvPr/>
            </p:nvSpPr>
            <p:spPr>
              <a:xfrm>
                <a:off x="1471100" y="1593200"/>
                <a:ext cx="151025" cy="339000"/>
              </a:xfrm>
              <a:custGeom>
                <a:rect b="b" l="l" r="r" t="t"/>
                <a:pathLst>
                  <a:path extrusionOk="0" h="13560" w="6041">
                    <a:moveTo>
                      <a:pt x="3734" y="1"/>
                    </a:moveTo>
                    <a:cubicBezTo>
                      <a:pt x="1679" y="1"/>
                      <a:pt x="0" y="3033"/>
                      <a:pt x="0" y="6768"/>
                    </a:cubicBezTo>
                    <a:lnTo>
                      <a:pt x="0" y="6768"/>
                    </a:lnTo>
                    <a:cubicBezTo>
                      <a:pt x="0" y="10527"/>
                      <a:pt x="1679" y="13560"/>
                      <a:pt x="3734" y="13560"/>
                    </a:cubicBezTo>
                    <a:lnTo>
                      <a:pt x="3734" y="13560"/>
                    </a:lnTo>
                    <a:lnTo>
                      <a:pt x="6040" y="13560"/>
                    </a:lnTo>
                    <a:cubicBezTo>
                      <a:pt x="5639" y="13560"/>
                      <a:pt x="5263" y="13434"/>
                      <a:pt x="4887" y="13234"/>
                    </a:cubicBezTo>
                    <a:lnTo>
                      <a:pt x="4887" y="13234"/>
                    </a:lnTo>
                    <a:cubicBezTo>
                      <a:pt x="3384" y="12357"/>
                      <a:pt x="2306" y="9800"/>
                      <a:pt x="2306" y="6768"/>
                    </a:cubicBezTo>
                    <a:lnTo>
                      <a:pt x="2306" y="6768"/>
                    </a:lnTo>
                    <a:cubicBezTo>
                      <a:pt x="2306" y="3760"/>
                      <a:pt x="3384" y="1204"/>
                      <a:pt x="4887" y="326"/>
                    </a:cubicBezTo>
                    <a:lnTo>
                      <a:pt x="4887" y="326"/>
                    </a:lnTo>
                    <a:cubicBezTo>
                      <a:pt x="5263" y="126"/>
                      <a:pt x="5639" y="1"/>
                      <a:pt x="6040" y="1"/>
                    </a:cubicBezTo>
                    <a:lnTo>
                      <a:pt x="60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97" name="Google Shape;1497;p30"/>
            <p:cNvGrpSpPr/>
            <p:nvPr/>
          </p:nvGrpSpPr>
          <p:grpSpPr>
            <a:xfrm>
              <a:off x="5033550" y="824082"/>
              <a:ext cx="325269" cy="511271"/>
              <a:chOff x="1471100" y="1593200"/>
              <a:chExt cx="235600" cy="370325"/>
            </a:xfrm>
          </p:grpSpPr>
          <p:sp>
            <p:nvSpPr>
              <p:cNvPr id="1498" name="Google Shape;1498;p30"/>
              <p:cNvSpPr/>
              <p:nvPr/>
            </p:nvSpPr>
            <p:spPr>
              <a:xfrm>
                <a:off x="1542525" y="1881425"/>
                <a:ext cx="82100" cy="82100"/>
              </a:xfrm>
              <a:custGeom>
                <a:rect b="b" l="l" r="r" t="t"/>
                <a:pathLst>
                  <a:path extrusionOk="0" h="3284" w="3284">
                    <a:moveTo>
                      <a:pt x="0" y="1630"/>
                    </a:moveTo>
                    <a:cubicBezTo>
                      <a:pt x="0" y="2557"/>
                      <a:pt x="727" y="3284"/>
                      <a:pt x="1629" y="3284"/>
                    </a:cubicBezTo>
                    <a:lnTo>
                      <a:pt x="1629" y="3284"/>
                    </a:lnTo>
                    <a:cubicBezTo>
                      <a:pt x="2532" y="3284"/>
                      <a:pt x="3283" y="2557"/>
                      <a:pt x="3283" y="1630"/>
                    </a:cubicBezTo>
                    <a:lnTo>
                      <a:pt x="3283" y="1630"/>
                    </a:lnTo>
                    <a:cubicBezTo>
                      <a:pt x="3283" y="727"/>
                      <a:pt x="2532" y="1"/>
                      <a:pt x="1629" y="1"/>
                    </a:cubicBezTo>
                    <a:lnTo>
                      <a:pt x="1629" y="1"/>
                    </a:lnTo>
                    <a:cubicBezTo>
                      <a:pt x="727" y="1"/>
                      <a:pt x="0" y="727"/>
                      <a:pt x="0" y="1630"/>
                    </a:cubicBezTo>
                    <a:close/>
                  </a:path>
                </a:pathLst>
              </a:custGeom>
              <a:solidFill>
                <a:srgbClr val="434343">
                  <a:alpha val="608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9" name="Google Shape;1499;p30"/>
              <p:cNvSpPr/>
              <p:nvPr/>
            </p:nvSpPr>
            <p:spPr>
              <a:xfrm>
                <a:off x="1593275" y="1593200"/>
                <a:ext cx="113425" cy="339000"/>
              </a:xfrm>
              <a:custGeom>
                <a:rect b="b" l="l" r="r" t="t"/>
                <a:pathLst>
                  <a:path extrusionOk="0" h="13560" w="4537">
                    <a:moveTo>
                      <a:pt x="0" y="326"/>
                    </a:moveTo>
                    <a:cubicBezTo>
                      <a:pt x="1003" y="903"/>
                      <a:pt x="1805" y="2181"/>
                      <a:pt x="2231" y="3835"/>
                    </a:cubicBezTo>
                    <a:lnTo>
                      <a:pt x="2231" y="3835"/>
                    </a:lnTo>
                    <a:lnTo>
                      <a:pt x="4537" y="3835"/>
                    </a:lnTo>
                    <a:cubicBezTo>
                      <a:pt x="3935" y="1555"/>
                      <a:pt x="2657" y="1"/>
                      <a:pt x="1153" y="1"/>
                    </a:cubicBezTo>
                    <a:lnTo>
                      <a:pt x="1153" y="1"/>
                    </a:lnTo>
                    <a:cubicBezTo>
                      <a:pt x="752" y="1"/>
                      <a:pt x="376" y="126"/>
                      <a:pt x="0" y="326"/>
                    </a:cubicBezTo>
                    <a:close/>
                    <a:moveTo>
                      <a:pt x="0" y="13234"/>
                    </a:moveTo>
                    <a:cubicBezTo>
                      <a:pt x="376" y="13434"/>
                      <a:pt x="752" y="13560"/>
                      <a:pt x="1153" y="13560"/>
                    </a:cubicBezTo>
                    <a:lnTo>
                      <a:pt x="1153" y="13560"/>
                    </a:lnTo>
                    <a:cubicBezTo>
                      <a:pt x="1178" y="13560"/>
                      <a:pt x="1178" y="13560"/>
                      <a:pt x="1203" y="13560"/>
                    </a:cubicBezTo>
                    <a:lnTo>
                      <a:pt x="1203" y="13560"/>
                    </a:lnTo>
                    <a:cubicBezTo>
                      <a:pt x="1228" y="13434"/>
                      <a:pt x="1253" y="13309"/>
                      <a:pt x="1253" y="13159"/>
                    </a:cubicBezTo>
                    <a:lnTo>
                      <a:pt x="1253" y="13159"/>
                    </a:lnTo>
                    <a:cubicBezTo>
                      <a:pt x="1253" y="12858"/>
                      <a:pt x="1153" y="12557"/>
                      <a:pt x="1028" y="12332"/>
                    </a:cubicBezTo>
                    <a:lnTo>
                      <a:pt x="1028" y="12332"/>
                    </a:lnTo>
                    <a:cubicBezTo>
                      <a:pt x="702" y="12707"/>
                      <a:pt x="376" y="13008"/>
                      <a:pt x="0" y="132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0" name="Google Shape;1500;p30"/>
              <p:cNvSpPr/>
              <p:nvPr/>
            </p:nvSpPr>
            <p:spPr>
              <a:xfrm>
                <a:off x="1471100" y="1593200"/>
                <a:ext cx="151025" cy="339000"/>
              </a:xfrm>
              <a:custGeom>
                <a:rect b="b" l="l" r="r" t="t"/>
                <a:pathLst>
                  <a:path extrusionOk="0" h="13560" w="6041">
                    <a:moveTo>
                      <a:pt x="3734" y="1"/>
                    </a:moveTo>
                    <a:cubicBezTo>
                      <a:pt x="1679" y="1"/>
                      <a:pt x="0" y="3033"/>
                      <a:pt x="0" y="6768"/>
                    </a:cubicBezTo>
                    <a:lnTo>
                      <a:pt x="0" y="6768"/>
                    </a:lnTo>
                    <a:cubicBezTo>
                      <a:pt x="0" y="10527"/>
                      <a:pt x="1679" y="13560"/>
                      <a:pt x="3734" y="13560"/>
                    </a:cubicBezTo>
                    <a:lnTo>
                      <a:pt x="3734" y="13560"/>
                    </a:lnTo>
                    <a:lnTo>
                      <a:pt x="6040" y="13560"/>
                    </a:lnTo>
                    <a:cubicBezTo>
                      <a:pt x="5639" y="13560"/>
                      <a:pt x="5263" y="13434"/>
                      <a:pt x="4887" y="13234"/>
                    </a:cubicBezTo>
                    <a:lnTo>
                      <a:pt x="4887" y="13234"/>
                    </a:lnTo>
                    <a:cubicBezTo>
                      <a:pt x="3384" y="12357"/>
                      <a:pt x="2306" y="9800"/>
                      <a:pt x="2306" y="6768"/>
                    </a:cubicBezTo>
                    <a:lnTo>
                      <a:pt x="2306" y="6768"/>
                    </a:lnTo>
                    <a:cubicBezTo>
                      <a:pt x="2306" y="3760"/>
                      <a:pt x="3384" y="1204"/>
                      <a:pt x="4887" y="326"/>
                    </a:cubicBezTo>
                    <a:lnTo>
                      <a:pt x="4887" y="326"/>
                    </a:lnTo>
                    <a:cubicBezTo>
                      <a:pt x="5263" y="126"/>
                      <a:pt x="5639" y="1"/>
                      <a:pt x="6040" y="1"/>
                    </a:cubicBezTo>
                    <a:lnTo>
                      <a:pt x="60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01" name="Google Shape;1501;p30"/>
            <p:cNvGrpSpPr/>
            <p:nvPr/>
          </p:nvGrpSpPr>
          <p:grpSpPr>
            <a:xfrm>
              <a:off x="5537850" y="824082"/>
              <a:ext cx="325269" cy="511271"/>
              <a:chOff x="1471100" y="1593200"/>
              <a:chExt cx="235600" cy="370325"/>
            </a:xfrm>
          </p:grpSpPr>
          <p:sp>
            <p:nvSpPr>
              <p:cNvPr id="1502" name="Google Shape;1502;p30"/>
              <p:cNvSpPr/>
              <p:nvPr/>
            </p:nvSpPr>
            <p:spPr>
              <a:xfrm>
                <a:off x="1542525" y="1881425"/>
                <a:ext cx="82100" cy="82100"/>
              </a:xfrm>
              <a:custGeom>
                <a:rect b="b" l="l" r="r" t="t"/>
                <a:pathLst>
                  <a:path extrusionOk="0" h="3284" w="3284">
                    <a:moveTo>
                      <a:pt x="0" y="1630"/>
                    </a:moveTo>
                    <a:cubicBezTo>
                      <a:pt x="0" y="2557"/>
                      <a:pt x="727" y="3284"/>
                      <a:pt x="1629" y="3284"/>
                    </a:cubicBezTo>
                    <a:lnTo>
                      <a:pt x="1629" y="3284"/>
                    </a:lnTo>
                    <a:cubicBezTo>
                      <a:pt x="2532" y="3284"/>
                      <a:pt x="3283" y="2557"/>
                      <a:pt x="3283" y="1630"/>
                    </a:cubicBezTo>
                    <a:lnTo>
                      <a:pt x="3283" y="1630"/>
                    </a:lnTo>
                    <a:cubicBezTo>
                      <a:pt x="3283" y="727"/>
                      <a:pt x="2532" y="1"/>
                      <a:pt x="1629" y="1"/>
                    </a:cubicBezTo>
                    <a:lnTo>
                      <a:pt x="1629" y="1"/>
                    </a:lnTo>
                    <a:cubicBezTo>
                      <a:pt x="727" y="1"/>
                      <a:pt x="0" y="727"/>
                      <a:pt x="0" y="1630"/>
                    </a:cubicBezTo>
                    <a:close/>
                  </a:path>
                </a:pathLst>
              </a:custGeom>
              <a:solidFill>
                <a:srgbClr val="434343">
                  <a:alpha val="608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3" name="Google Shape;1503;p30"/>
              <p:cNvSpPr/>
              <p:nvPr/>
            </p:nvSpPr>
            <p:spPr>
              <a:xfrm>
                <a:off x="1593275" y="1593200"/>
                <a:ext cx="113425" cy="339000"/>
              </a:xfrm>
              <a:custGeom>
                <a:rect b="b" l="l" r="r" t="t"/>
                <a:pathLst>
                  <a:path extrusionOk="0" h="13560" w="4537">
                    <a:moveTo>
                      <a:pt x="0" y="326"/>
                    </a:moveTo>
                    <a:cubicBezTo>
                      <a:pt x="1003" y="903"/>
                      <a:pt x="1805" y="2181"/>
                      <a:pt x="2231" y="3835"/>
                    </a:cubicBezTo>
                    <a:lnTo>
                      <a:pt x="2231" y="3835"/>
                    </a:lnTo>
                    <a:lnTo>
                      <a:pt x="4537" y="3835"/>
                    </a:lnTo>
                    <a:cubicBezTo>
                      <a:pt x="3935" y="1555"/>
                      <a:pt x="2657" y="1"/>
                      <a:pt x="1153" y="1"/>
                    </a:cubicBezTo>
                    <a:lnTo>
                      <a:pt x="1153" y="1"/>
                    </a:lnTo>
                    <a:cubicBezTo>
                      <a:pt x="752" y="1"/>
                      <a:pt x="376" y="126"/>
                      <a:pt x="0" y="326"/>
                    </a:cubicBezTo>
                    <a:close/>
                    <a:moveTo>
                      <a:pt x="0" y="13234"/>
                    </a:moveTo>
                    <a:cubicBezTo>
                      <a:pt x="376" y="13434"/>
                      <a:pt x="752" y="13560"/>
                      <a:pt x="1153" y="13560"/>
                    </a:cubicBezTo>
                    <a:lnTo>
                      <a:pt x="1153" y="13560"/>
                    </a:lnTo>
                    <a:cubicBezTo>
                      <a:pt x="1178" y="13560"/>
                      <a:pt x="1178" y="13560"/>
                      <a:pt x="1203" y="13560"/>
                    </a:cubicBezTo>
                    <a:lnTo>
                      <a:pt x="1203" y="13560"/>
                    </a:lnTo>
                    <a:cubicBezTo>
                      <a:pt x="1228" y="13434"/>
                      <a:pt x="1253" y="13309"/>
                      <a:pt x="1253" y="13159"/>
                    </a:cubicBezTo>
                    <a:lnTo>
                      <a:pt x="1253" y="13159"/>
                    </a:lnTo>
                    <a:cubicBezTo>
                      <a:pt x="1253" y="12858"/>
                      <a:pt x="1153" y="12557"/>
                      <a:pt x="1028" y="12332"/>
                    </a:cubicBezTo>
                    <a:lnTo>
                      <a:pt x="1028" y="12332"/>
                    </a:lnTo>
                    <a:cubicBezTo>
                      <a:pt x="702" y="12707"/>
                      <a:pt x="376" y="13008"/>
                      <a:pt x="0" y="132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4" name="Google Shape;1504;p30"/>
              <p:cNvSpPr/>
              <p:nvPr/>
            </p:nvSpPr>
            <p:spPr>
              <a:xfrm>
                <a:off x="1471100" y="1593200"/>
                <a:ext cx="151025" cy="339000"/>
              </a:xfrm>
              <a:custGeom>
                <a:rect b="b" l="l" r="r" t="t"/>
                <a:pathLst>
                  <a:path extrusionOk="0" h="13560" w="6041">
                    <a:moveTo>
                      <a:pt x="3734" y="1"/>
                    </a:moveTo>
                    <a:cubicBezTo>
                      <a:pt x="1679" y="1"/>
                      <a:pt x="0" y="3033"/>
                      <a:pt x="0" y="6768"/>
                    </a:cubicBezTo>
                    <a:lnTo>
                      <a:pt x="0" y="6768"/>
                    </a:lnTo>
                    <a:cubicBezTo>
                      <a:pt x="0" y="10527"/>
                      <a:pt x="1679" y="13560"/>
                      <a:pt x="3734" y="13560"/>
                    </a:cubicBezTo>
                    <a:lnTo>
                      <a:pt x="3734" y="13560"/>
                    </a:lnTo>
                    <a:lnTo>
                      <a:pt x="6040" y="13560"/>
                    </a:lnTo>
                    <a:cubicBezTo>
                      <a:pt x="5639" y="13560"/>
                      <a:pt x="5263" y="13434"/>
                      <a:pt x="4887" y="13234"/>
                    </a:cubicBezTo>
                    <a:lnTo>
                      <a:pt x="4887" y="13234"/>
                    </a:lnTo>
                    <a:cubicBezTo>
                      <a:pt x="3384" y="12357"/>
                      <a:pt x="2306" y="9800"/>
                      <a:pt x="2306" y="6768"/>
                    </a:cubicBezTo>
                    <a:lnTo>
                      <a:pt x="2306" y="6768"/>
                    </a:lnTo>
                    <a:cubicBezTo>
                      <a:pt x="2306" y="3760"/>
                      <a:pt x="3384" y="1204"/>
                      <a:pt x="4887" y="326"/>
                    </a:cubicBezTo>
                    <a:lnTo>
                      <a:pt x="4887" y="326"/>
                    </a:lnTo>
                    <a:cubicBezTo>
                      <a:pt x="5263" y="126"/>
                      <a:pt x="5639" y="1"/>
                      <a:pt x="6040" y="1"/>
                    </a:cubicBezTo>
                    <a:lnTo>
                      <a:pt x="60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05" name="Google Shape;1505;p30"/>
            <p:cNvGrpSpPr/>
            <p:nvPr/>
          </p:nvGrpSpPr>
          <p:grpSpPr>
            <a:xfrm>
              <a:off x="6042151" y="824082"/>
              <a:ext cx="325269" cy="511271"/>
              <a:chOff x="1471100" y="1593200"/>
              <a:chExt cx="235600" cy="370325"/>
            </a:xfrm>
          </p:grpSpPr>
          <p:sp>
            <p:nvSpPr>
              <p:cNvPr id="1506" name="Google Shape;1506;p30"/>
              <p:cNvSpPr/>
              <p:nvPr/>
            </p:nvSpPr>
            <p:spPr>
              <a:xfrm>
                <a:off x="1542525" y="1881425"/>
                <a:ext cx="82100" cy="82100"/>
              </a:xfrm>
              <a:custGeom>
                <a:rect b="b" l="l" r="r" t="t"/>
                <a:pathLst>
                  <a:path extrusionOk="0" h="3284" w="3284">
                    <a:moveTo>
                      <a:pt x="0" y="1630"/>
                    </a:moveTo>
                    <a:cubicBezTo>
                      <a:pt x="0" y="2557"/>
                      <a:pt x="727" y="3284"/>
                      <a:pt x="1629" y="3284"/>
                    </a:cubicBezTo>
                    <a:lnTo>
                      <a:pt x="1629" y="3284"/>
                    </a:lnTo>
                    <a:cubicBezTo>
                      <a:pt x="2532" y="3284"/>
                      <a:pt x="3283" y="2557"/>
                      <a:pt x="3283" y="1630"/>
                    </a:cubicBezTo>
                    <a:lnTo>
                      <a:pt x="3283" y="1630"/>
                    </a:lnTo>
                    <a:cubicBezTo>
                      <a:pt x="3283" y="727"/>
                      <a:pt x="2532" y="1"/>
                      <a:pt x="1629" y="1"/>
                    </a:cubicBezTo>
                    <a:lnTo>
                      <a:pt x="1629" y="1"/>
                    </a:lnTo>
                    <a:cubicBezTo>
                      <a:pt x="727" y="1"/>
                      <a:pt x="0" y="727"/>
                      <a:pt x="0" y="1630"/>
                    </a:cubicBezTo>
                    <a:close/>
                  </a:path>
                </a:pathLst>
              </a:custGeom>
              <a:solidFill>
                <a:srgbClr val="434343">
                  <a:alpha val="608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7" name="Google Shape;1507;p30"/>
              <p:cNvSpPr/>
              <p:nvPr/>
            </p:nvSpPr>
            <p:spPr>
              <a:xfrm>
                <a:off x="1593275" y="1593200"/>
                <a:ext cx="113425" cy="339000"/>
              </a:xfrm>
              <a:custGeom>
                <a:rect b="b" l="l" r="r" t="t"/>
                <a:pathLst>
                  <a:path extrusionOk="0" h="13560" w="4537">
                    <a:moveTo>
                      <a:pt x="0" y="326"/>
                    </a:moveTo>
                    <a:cubicBezTo>
                      <a:pt x="1003" y="903"/>
                      <a:pt x="1805" y="2181"/>
                      <a:pt x="2231" y="3835"/>
                    </a:cubicBezTo>
                    <a:lnTo>
                      <a:pt x="2231" y="3835"/>
                    </a:lnTo>
                    <a:lnTo>
                      <a:pt x="4537" y="3835"/>
                    </a:lnTo>
                    <a:cubicBezTo>
                      <a:pt x="3935" y="1555"/>
                      <a:pt x="2657" y="1"/>
                      <a:pt x="1153" y="1"/>
                    </a:cubicBezTo>
                    <a:lnTo>
                      <a:pt x="1153" y="1"/>
                    </a:lnTo>
                    <a:cubicBezTo>
                      <a:pt x="752" y="1"/>
                      <a:pt x="376" y="126"/>
                      <a:pt x="0" y="326"/>
                    </a:cubicBezTo>
                    <a:close/>
                    <a:moveTo>
                      <a:pt x="0" y="13234"/>
                    </a:moveTo>
                    <a:cubicBezTo>
                      <a:pt x="376" y="13434"/>
                      <a:pt x="752" y="13560"/>
                      <a:pt x="1153" y="13560"/>
                    </a:cubicBezTo>
                    <a:lnTo>
                      <a:pt x="1153" y="13560"/>
                    </a:lnTo>
                    <a:cubicBezTo>
                      <a:pt x="1178" y="13560"/>
                      <a:pt x="1178" y="13560"/>
                      <a:pt x="1203" y="13560"/>
                    </a:cubicBezTo>
                    <a:lnTo>
                      <a:pt x="1203" y="13560"/>
                    </a:lnTo>
                    <a:cubicBezTo>
                      <a:pt x="1228" y="13434"/>
                      <a:pt x="1253" y="13309"/>
                      <a:pt x="1253" y="13159"/>
                    </a:cubicBezTo>
                    <a:lnTo>
                      <a:pt x="1253" y="13159"/>
                    </a:lnTo>
                    <a:cubicBezTo>
                      <a:pt x="1253" y="12858"/>
                      <a:pt x="1153" y="12557"/>
                      <a:pt x="1028" y="12332"/>
                    </a:cubicBezTo>
                    <a:lnTo>
                      <a:pt x="1028" y="12332"/>
                    </a:lnTo>
                    <a:cubicBezTo>
                      <a:pt x="702" y="12707"/>
                      <a:pt x="376" y="13008"/>
                      <a:pt x="0" y="132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8" name="Google Shape;1508;p30"/>
              <p:cNvSpPr/>
              <p:nvPr/>
            </p:nvSpPr>
            <p:spPr>
              <a:xfrm>
                <a:off x="1471100" y="1593200"/>
                <a:ext cx="151025" cy="339000"/>
              </a:xfrm>
              <a:custGeom>
                <a:rect b="b" l="l" r="r" t="t"/>
                <a:pathLst>
                  <a:path extrusionOk="0" h="13560" w="6041">
                    <a:moveTo>
                      <a:pt x="3734" y="1"/>
                    </a:moveTo>
                    <a:cubicBezTo>
                      <a:pt x="1679" y="1"/>
                      <a:pt x="0" y="3033"/>
                      <a:pt x="0" y="6768"/>
                    </a:cubicBezTo>
                    <a:lnTo>
                      <a:pt x="0" y="6768"/>
                    </a:lnTo>
                    <a:cubicBezTo>
                      <a:pt x="0" y="10527"/>
                      <a:pt x="1679" y="13560"/>
                      <a:pt x="3734" y="13560"/>
                    </a:cubicBezTo>
                    <a:lnTo>
                      <a:pt x="3734" y="13560"/>
                    </a:lnTo>
                    <a:lnTo>
                      <a:pt x="6040" y="13560"/>
                    </a:lnTo>
                    <a:cubicBezTo>
                      <a:pt x="5639" y="13560"/>
                      <a:pt x="5263" y="13434"/>
                      <a:pt x="4887" y="13234"/>
                    </a:cubicBezTo>
                    <a:lnTo>
                      <a:pt x="4887" y="13234"/>
                    </a:lnTo>
                    <a:cubicBezTo>
                      <a:pt x="3384" y="12357"/>
                      <a:pt x="2306" y="9800"/>
                      <a:pt x="2306" y="6768"/>
                    </a:cubicBezTo>
                    <a:lnTo>
                      <a:pt x="2306" y="6768"/>
                    </a:lnTo>
                    <a:cubicBezTo>
                      <a:pt x="2306" y="3760"/>
                      <a:pt x="3384" y="1204"/>
                      <a:pt x="4887" y="326"/>
                    </a:cubicBezTo>
                    <a:lnTo>
                      <a:pt x="4887" y="326"/>
                    </a:lnTo>
                    <a:cubicBezTo>
                      <a:pt x="5263" y="126"/>
                      <a:pt x="5639" y="1"/>
                      <a:pt x="6040" y="1"/>
                    </a:cubicBezTo>
                    <a:lnTo>
                      <a:pt x="60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09" name="Google Shape;1509;p30"/>
            <p:cNvGrpSpPr/>
            <p:nvPr/>
          </p:nvGrpSpPr>
          <p:grpSpPr>
            <a:xfrm>
              <a:off x="6546452" y="824082"/>
              <a:ext cx="325269" cy="511271"/>
              <a:chOff x="1471100" y="1593200"/>
              <a:chExt cx="235600" cy="370325"/>
            </a:xfrm>
          </p:grpSpPr>
          <p:sp>
            <p:nvSpPr>
              <p:cNvPr id="1510" name="Google Shape;1510;p30"/>
              <p:cNvSpPr/>
              <p:nvPr/>
            </p:nvSpPr>
            <p:spPr>
              <a:xfrm>
                <a:off x="1542525" y="1881425"/>
                <a:ext cx="82100" cy="82100"/>
              </a:xfrm>
              <a:custGeom>
                <a:rect b="b" l="l" r="r" t="t"/>
                <a:pathLst>
                  <a:path extrusionOk="0" h="3284" w="3284">
                    <a:moveTo>
                      <a:pt x="0" y="1630"/>
                    </a:moveTo>
                    <a:cubicBezTo>
                      <a:pt x="0" y="2557"/>
                      <a:pt x="727" y="3284"/>
                      <a:pt x="1629" y="3284"/>
                    </a:cubicBezTo>
                    <a:lnTo>
                      <a:pt x="1629" y="3284"/>
                    </a:lnTo>
                    <a:cubicBezTo>
                      <a:pt x="2532" y="3284"/>
                      <a:pt x="3283" y="2557"/>
                      <a:pt x="3283" y="1630"/>
                    </a:cubicBezTo>
                    <a:lnTo>
                      <a:pt x="3283" y="1630"/>
                    </a:lnTo>
                    <a:cubicBezTo>
                      <a:pt x="3283" y="727"/>
                      <a:pt x="2532" y="1"/>
                      <a:pt x="1629" y="1"/>
                    </a:cubicBezTo>
                    <a:lnTo>
                      <a:pt x="1629" y="1"/>
                    </a:lnTo>
                    <a:cubicBezTo>
                      <a:pt x="727" y="1"/>
                      <a:pt x="0" y="727"/>
                      <a:pt x="0" y="1630"/>
                    </a:cubicBezTo>
                    <a:close/>
                  </a:path>
                </a:pathLst>
              </a:custGeom>
              <a:solidFill>
                <a:srgbClr val="434343">
                  <a:alpha val="608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1" name="Google Shape;1511;p30"/>
              <p:cNvSpPr/>
              <p:nvPr/>
            </p:nvSpPr>
            <p:spPr>
              <a:xfrm>
                <a:off x="1593275" y="1593200"/>
                <a:ext cx="113425" cy="339000"/>
              </a:xfrm>
              <a:custGeom>
                <a:rect b="b" l="l" r="r" t="t"/>
                <a:pathLst>
                  <a:path extrusionOk="0" h="13560" w="4537">
                    <a:moveTo>
                      <a:pt x="0" y="326"/>
                    </a:moveTo>
                    <a:cubicBezTo>
                      <a:pt x="1003" y="903"/>
                      <a:pt x="1805" y="2181"/>
                      <a:pt x="2231" y="3835"/>
                    </a:cubicBezTo>
                    <a:lnTo>
                      <a:pt x="2231" y="3835"/>
                    </a:lnTo>
                    <a:lnTo>
                      <a:pt x="4537" y="3835"/>
                    </a:lnTo>
                    <a:cubicBezTo>
                      <a:pt x="3935" y="1555"/>
                      <a:pt x="2657" y="1"/>
                      <a:pt x="1153" y="1"/>
                    </a:cubicBezTo>
                    <a:lnTo>
                      <a:pt x="1153" y="1"/>
                    </a:lnTo>
                    <a:cubicBezTo>
                      <a:pt x="752" y="1"/>
                      <a:pt x="376" y="126"/>
                      <a:pt x="0" y="326"/>
                    </a:cubicBezTo>
                    <a:close/>
                    <a:moveTo>
                      <a:pt x="0" y="13234"/>
                    </a:moveTo>
                    <a:cubicBezTo>
                      <a:pt x="376" y="13434"/>
                      <a:pt x="752" y="13560"/>
                      <a:pt x="1153" y="13560"/>
                    </a:cubicBezTo>
                    <a:lnTo>
                      <a:pt x="1153" y="13560"/>
                    </a:lnTo>
                    <a:cubicBezTo>
                      <a:pt x="1178" y="13560"/>
                      <a:pt x="1178" y="13560"/>
                      <a:pt x="1203" y="13560"/>
                    </a:cubicBezTo>
                    <a:lnTo>
                      <a:pt x="1203" y="13560"/>
                    </a:lnTo>
                    <a:cubicBezTo>
                      <a:pt x="1228" y="13434"/>
                      <a:pt x="1253" y="13309"/>
                      <a:pt x="1253" y="13159"/>
                    </a:cubicBezTo>
                    <a:lnTo>
                      <a:pt x="1253" y="13159"/>
                    </a:lnTo>
                    <a:cubicBezTo>
                      <a:pt x="1253" y="12858"/>
                      <a:pt x="1153" y="12557"/>
                      <a:pt x="1028" y="12332"/>
                    </a:cubicBezTo>
                    <a:lnTo>
                      <a:pt x="1028" y="12332"/>
                    </a:lnTo>
                    <a:cubicBezTo>
                      <a:pt x="702" y="12707"/>
                      <a:pt x="376" y="13008"/>
                      <a:pt x="0" y="132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2" name="Google Shape;1512;p30"/>
              <p:cNvSpPr/>
              <p:nvPr/>
            </p:nvSpPr>
            <p:spPr>
              <a:xfrm>
                <a:off x="1471100" y="1593200"/>
                <a:ext cx="151025" cy="339000"/>
              </a:xfrm>
              <a:custGeom>
                <a:rect b="b" l="l" r="r" t="t"/>
                <a:pathLst>
                  <a:path extrusionOk="0" h="13560" w="6041">
                    <a:moveTo>
                      <a:pt x="3734" y="1"/>
                    </a:moveTo>
                    <a:cubicBezTo>
                      <a:pt x="1679" y="1"/>
                      <a:pt x="0" y="3033"/>
                      <a:pt x="0" y="6768"/>
                    </a:cubicBezTo>
                    <a:lnTo>
                      <a:pt x="0" y="6768"/>
                    </a:lnTo>
                    <a:cubicBezTo>
                      <a:pt x="0" y="10527"/>
                      <a:pt x="1679" y="13560"/>
                      <a:pt x="3734" y="13560"/>
                    </a:cubicBezTo>
                    <a:lnTo>
                      <a:pt x="3734" y="13560"/>
                    </a:lnTo>
                    <a:lnTo>
                      <a:pt x="6040" y="13560"/>
                    </a:lnTo>
                    <a:cubicBezTo>
                      <a:pt x="5639" y="13560"/>
                      <a:pt x="5263" y="13434"/>
                      <a:pt x="4887" y="13234"/>
                    </a:cubicBezTo>
                    <a:lnTo>
                      <a:pt x="4887" y="13234"/>
                    </a:lnTo>
                    <a:cubicBezTo>
                      <a:pt x="3384" y="12357"/>
                      <a:pt x="2306" y="9800"/>
                      <a:pt x="2306" y="6768"/>
                    </a:cubicBezTo>
                    <a:lnTo>
                      <a:pt x="2306" y="6768"/>
                    </a:lnTo>
                    <a:cubicBezTo>
                      <a:pt x="2306" y="3760"/>
                      <a:pt x="3384" y="1204"/>
                      <a:pt x="4887" y="326"/>
                    </a:cubicBezTo>
                    <a:lnTo>
                      <a:pt x="4887" y="326"/>
                    </a:lnTo>
                    <a:cubicBezTo>
                      <a:pt x="5263" y="126"/>
                      <a:pt x="5639" y="1"/>
                      <a:pt x="6040" y="1"/>
                    </a:cubicBezTo>
                    <a:lnTo>
                      <a:pt x="60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13" name="Google Shape;1513;p30"/>
            <p:cNvGrpSpPr/>
            <p:nvPr/>
          </p:nvGrpSpPr>
          <p:grpSpPr>
            <a:xfrm>
              <a:off x="7050753" y="824082"/>
              <a:ext cx="325269" cy="511271"/>
              <a:chOff x="1471100" y="1593200"/>
              <a:chExt cx="235600" cy="370325"/>
            </a:xfrm>
          </p:grpSpPr>
          <p:sp>
            <p:nvSpPr>
              <p:cNvPr id="1514" name="Google Shape;1514;p30"/>
              <p:cNvSpPr/>
              <p:nvPr/>
            </p:nvSpPr>
            <p:spPr>
              <a:xfrm>
                <a:off x="1542525" y="1881425"/>
                <a:ext cx="82100" cy="82100"/>
              </a:xfrm>
              <a:custGeom>
                <a:rect b="b" l="l" r="r" t="t"/>
                <a:pathLst>
                  <a:path extrusionOk="0" h="3284" w="3284">
                    <a:moveTo>
                      <a:pt x="0" y="1630"/>
                    </a:moveTo>
                    <a:cubicBezTo>
                      <a:pt x="0" y="2557"/>
                      <a:pt x="727" y="3284"/>
                      <a:pt x="1629" y="3284"/>
                    </a:cubicBezTo>
                    <a:lnTo>
                      <a:pt x="1629" y="3284"/>
                    </a:lnTo>
                    <a:cubicBezTo>
                      <a:pt x="2532" y="3284"/>
                      <a:pt x="3283" y="2557"/>
                      <a:pt x="3283" y="1630"/>
                    </a:cubicBezTo>
                    <a:lnTo>
                      <a:pt x="3283" y="1630"/>
                    </a:lnTo>
                    <a:cubicBezTo>
                      <a:pt x="3283" y="727"/>
                      <a:pt x="2532" y="1"/>
                      <a:pt x="1629" y="1"/>
                    </a:cubicBezTo>
                    <a:lnTo>
                      <a:pt x="1629" y="1"/>
                    </a:lnTo>
                    <a:cubicBezTo>
                      <a:pt x="727" y="1"/>
                      <a:pt x="0" y="727"/>
                      <a:pt x="0" y="1630"/>
                    </a:cubicBezTo>
                    <a:close/>
                  </a:path>
                </a:pathLst>
              </a:custGeom>
              <a:solidFill>
                <a:srgbClr val="434343">
                  <a:alpha val="608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5" name="Google Shape;1515;p30"/>
              <p:cNvSpPr/>
              <p:nvPr/>
            </p:nvSpPr>
            <p:spPr>
              <a:xfrm>
                <a:off x="1593275" y="1593200"/>
                <a:ext cx="113425" cy="339000"/>
              </a:xfrm>
              <a:custGeom>
                <a:rect b="b" l="l" r="r" t="t"/>
                <a:pathLst>
                  <a:path extrusionOk="0" h="13560" w="4537">
                    <a:moveTo>
                      <a:pt x="0" y="326"/>
                    </a:moveTo>
                    <a:cubicBezTo>
                      <a:pt x="1003" y="903"/>
                      <a:pt x="1805" y="2181"/>
                      <a:pt x="2231" y="3835"/>
                    </a:cubicBezTo>
                    <a:lnTo>
                      <a:pt x="2231" y="3835"/>
                    </a:lnTo>
                    <a:lnTo>
                      <a:pt x="4537" y="3835"/>
                    </a:lnTo>
                    <a:cubicBezTo>
                      <a:pt x="3935" y="1555"/>
                      <a:pt x="2657" y="1"/>
                      <a:pt x="1153" y="1"/>
                    </a:cubicBezTo>
                    <a:lnTo>
                      <a:pt x="1153" y="1"/>
                    </a:lnTo>
                    <a:cubicBezTo>
                      <a:pt x="752" y="1"/>
                      <a:pt x="376" y="126"/>
                      <a:pt x="0" y="326"/>
                    </a:cubicBezTo>
                    <a:close/>
                    <a:moveTo>
                      <a:pt x="0" y="13234"/>
                    </a:moveTo>
                    <a:cubicBezTo>
                      <a:pt x="376" y="13434"/>
                      <a:pt x="752" y="13560"/>
                      <a:pt x="1153" y="13560"/>
                    </a:cubicBezTo>
                    <a:lnTo>
                      <a:pt x="1153" y="13560"/>
                    </a:lnTo>
                    <a:cubicBezTo>
                      <a:pt x="1178" y="13560"/>
                      <a:pt x="1178" y="13560"/>
                      <a:pt x="1203" y="13560"/>
                    </a:cubicBezTo>
                    <a:lnTo>
                      <a:pt x="1203" y="13560"/>
                    </a:lnTo>
                    <a:cubicBezTo>
                      <a:pt x="1228" y="13434"/>
                      <a:pt x="1253" y="13309"/>
                      <a:pt x="1253" y="13159"/>
                    </a:cubicBezTo>
                    <a:lnTo>
                      <a:pt x="1253" y="13159"/>
                    </a:lnTo>
                    <a:cubicBezTo>
                      <a:pt x="1253" y="12858"/>
                      <a:pt x="1153" y="12557"/>
                      <a:pt x="1028" y="12332"/>
                    </a:cubicBezTo>
                    <a:lnTo>
                      <a:pt x="1028" y="12332"/>
                    </a:lnTo>
                    <a:cubicBezTo>
                      <a:pt x="702" y="12707"/>
                      <a:pt x="376" y="13008"/>
                      <a:pt x="0" y="132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6" name="Google Shape;1516;p30"/>
              <p:cNvSpPr/>
              <p:nvPr/>
            </p:nvSpPr>
            <p:spPr>
              <a:xfrm>
                <a:off x="1471100" y="1593200"/>
                <a:ext cx="151025" cy="339000"/>
              </a:xfrm>
              <a:custGeom>
                <a:rect b="b" l="l" r="r" t="t"/>
                <a:pathLst>
                  <a:path extrusionOk="0" h="13560" w="6041">
                    <a:moveTo>
                      <a:pt x="3734" y="1"/>
                    </a:moveTo>
                    <a:cubicBezTo>
                      <a:pt x="1679" y="1"/>
                      <a:pt x="0" y="3033"/>
                      <a:pt x="0" y="6768"/>
                    </a:cubicBezTo>
                    <a:lnTo>
                      <a:pt x="0" y="6768"/>
                    </a:lnTo>
                    <a:cubicBezTo>
                      <a:pt x="0" y="10527"/>
                      <a:pt x="1679" y="13560"/>
                      <a:pt x="3734" y="13560"/>
                    </a:cubicBezTo>
                    <a:lnTo>
                      <a:pt x="3734" y="13560"/>
                    </a:lnTo>
                    <a:lnTo>
                      <a:pt x="6040" y="13560"/>
                    </a:lnTo>
                    <a:cubicBezTo>
                      <a:pt x="5639" y="13560"/>
                      <a:pt x="5263" y="13434"/>
                      <a:pt x="4887" y="13234"/>
                    </a:cubicBezTo>
                    <a:lnTo>
                      <a:pt x="4887" y="13234"/>
                    </a:lnTo>
                    <a:cubicBezTo>
                      <a:pt x="3384" y="12357"/>
                      <a:pt x="2306" y="9800"/>
                      <a:pt x="2306" y="6768"/>
                    </a:cubicBezTo>
                    <a:lnTo>
                      <a:pt x="2306" y="6768"/>
                    </a:lnTo>
                    <a:cubicBezTo>
                      <a:pt x="2306" y="3760"/>
                      <a:pt x="3384" y="1204"/>
                      <a:pt x="4887" y="326"/>
                    </a:cubicBezTo>
                    <a:lnTo>
                      <a:pt x="4887" y="326"/>
                    </a:lnTo>
                    <a:cubicBezTo>
                      <a:pt x="5263" y="126"/>
                      <a:pt x="5639" y="1"/>
                      <a:pt x="6040" y="1"/>
                    </a:cubicBezTo>
                    <a:lnTo>
                      <a:pt x="60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17" name="Google Shape;1517;p30"/>
            <p:cNvGrpSpPr/>
            <p:nvPr/>
          </p:nvGrpSpPr>
          <p:grpSpPr>
            <a:xfrm>
              <a:off x="7555054" y="824082"/>
              <a:ext cx="325269" cy="511271"/>
              <a:chOff x="1471100" y="1593200"/>
              <a:chExt cx="235600" cy="370325"/>
            </a:xfrm>
          </p:grpSpPr>
          <p:sp>
            <p:nvSpPr>
              <p:cNvPr id="1518" name="Google Shape;1518;p30"/>
              <p:cNvSpPr/>
              <p:nvPr/>
            </p:nvSpPr>
            <p:spPr>
              <a:xfrm>
                <a:off x="1542525" y="1881425"/>
                <a:ext cx="82100" cy="82100"/>
              </a:xfrm>
              <a:custGeom>
                <a:rect b="b" l="l" r="r" t="t"/>
                <a:pathLst>
                  <a:path extrusionOk="0" h="3284" w="3284">
                    <a:moveTo>
                      <a:pt x="0" y="1630"/>
                    </a:moveTo>
                    <a:cubicBezTo>
                      <a:pt x="0" y="2557"/>
                      <a:pt x="727" y="3284"/>
                      <a:pt x="1629" y="3284"/>
                    </a:cubicBezTo>
                    <a:lnTo>
                      <a:pt x="1629" y="3284"/>
                    </a:lnTo>
                    <a:cubicBezTo>
                      <a:pt x="2532" y="3284"/>
                      <a:pt x="3283" y="2557"/>
                      <a:pt x="3283" y="1630"/>
                    </a:cubicBezTo>
                    <a:lnTo>
                      <a:pt x="3283" y="1630"/>
                    </a:lnTo>
                    <a:cubicBezTo>
                      <a:pt x="3283" y="727"/>
                      <a:pt x="2532" y="1"/>
                      <a:pt x="1629" y="1"/>
                    </a:cubicBezTo>
                    <a:lnTo>
                      <a:pt x="1629" y="1"/>
                    </a:lnTo>
                    <a:cubicBezTo>
                      <a:pt x="727" y="1"/>
                      <a:pt x="0" y="727"/>
                      <a:pt x="0" y="1630"/>
                    </a:cubicBezTo>
                    <a:close/>
                  </a:path>
                </a:pathLst>
              </a:custGeom>
              <a:solidFill>
                <a:srgbClr val="434343">
                  <a:alpha val="608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9" name="Google Shape;1519;p30"/>
              <p:cNvSpPr/>
              <p:nvPr/>
            </p:nvSpPr>
            <p:spPr>
              <a:xfrm>
                <a:off x="1593275" y="1593200"/>
                <a:ext cx="113425" cy="339000"/>
              </a:xfrm>
              <a:custGeom>
                <a:rect b="b" l="l" r="r" t="t"/>
                <a:pathLst>
                  <a:path extrusionOk="0" h="13560" w="4537">
                    <a:moveTo>
                      <a:pt x="0" y="326"/>
                    </a:moveTo>
                    <a:cubicBezTo>
                      <a:pt x="1003" y="903"/>
                      <a:pt x="1805" y="2181"/>
                      <a:pt x="2231" y="3835"/>
                    </a:cubicBezTo>
                    <a:lnTo>
                      <a:pt x="2231" y="3835"/>
                    </a:lnTo>
                    <a:lnTo>
                      <a:pt x="4537" y="3835"/>
                    </a:lnTo>
                    <a:cubicBezTo>
                      <a:pt x="3935" y="1555"/>
                      <a:pt x="2657" y="1"/>
                      <a:pt x="1153" y="1"/>
                    </a:cubicBezTo>
                    <a:lnTo>
                      <a:pt x="1153" y="1"/>
                    </a:lnTo>
                    <a:cubicBezTo>
                      <a:pt x="752" y="1"/>
                      <a:pt x="376" y="126"/>
                      <a:pt x="0" y="326"/>
                    </a:cubicBezTo>
                    <a:close/>
                    <a:moveTo>
                      <a:pt x="0" y="13234"/>
                    </a:moveTo>
                    <a:cubicBezTo>
                      <a:pt x="376" y="13434"/>
                      <a:pt x="752" y="13560"/>
                      <a:pt x="1153" y="13560"/>
                    </a:cubicBezTo>
                    <a:lnTo>
                      <a:pt x="1153" y="13560"/>
                    </a:lnTo>
                    <a:cubicBezTo>
                      <a:pt x="1178" y="13560"/>
                      <a:pt x="1178" y="13560"/>
                      <a:pt x="1203" y="13560"/>
                    </a:cubicBezTo>
                    <a:lnTo>
                      <a:pt x="1203" y="13560"/>
                    </a:lnTo>
                    <a:cubicBezTo>
                      <a:pt x="1228" y="13434"/>
                      <a:pt x="1253" y="13309"/>
                      <a:pt x="1253" y="13159"/>
                    </a:cubicBezTo>
                    <a:lnTo>
                      <a:pt x="1253" y="13159"/>
                    </a:lnTo>
                    <a:cubicBezTo>
                      <a:pt x="1253" y="12858"/>
                      <a:pt x="1153" y="12557"/>
                      <a:pt x="1028" y="12332"/>
                    </a:cubicBezTo>
                    <a:lnTo>
                      <a:pt x="1028" y="12332"/>
                    </a:lnTo>
                    <a:cubicBezTo>
                      <a:pt x="702" y="12707"/>
                      <a:pt x="376" y="13008"/>
                      <a:pt x="0" y="132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0" name="Google Shape;1520;p30"/>
              <p:cNvSpPr/>
              <p:nvPr/>
            </p:nvSpPr>
            <p:spPr>
              <a:xfrm>
                <a:off x="1471100" y="1593200"/>
                <a:ext cx="151025" cy="339000"/>
              </a:xfrm>
              <a:custGeom>
                <a:rect b="b" l="l" r="r" t="t"/>
                <a:pathLst>
                  <a:path extrusionOk="0" h="13560" w="6041">
                    <a:moveTo>
                      <a:pt x="3734" y="1"/>
                    </a:moveTo>
                    <a:cubicBezTo>
                      <a:pt x="1679" y="1"/>
                      <a:pt x="0" y="3033"/>
                      <a:pt x="0" y="6768"/>
                    </a:cubicBezTo>
                    <a:lnTo>
                      <a:pt x="0" y="6768"/>
                    </a:lnTo>
                    <a:cubicBezTo>
                      <a:pt x="0" y="10527"/>
                      <a:pt x="1679" y="13560"/>
                      <a:pt x="3734" y="13560"/>
                    </a:cubicBezTo>
                    <a:lnTo>
                      <a:pt x="3734" y="13560"/>
                    </a:lnTo>
                    <a:lnTo>
                      <a:pt x="6040" y="13560"/>
                    </a:lnTo>
                    <a:cubicBezTo>
                      <a:pt x="5639" y="13560"/>
                      <a:pt x="5263" y="13434"/>
                      <a:pt x="4887" y="13234"/>
                    </a:cubicBezTo>
                    <a:lnTo>
                      <a:pt x="4887" y="13234"/>
                    </a:lnTo>
                    <a:cubicBezTo>
                      <a:pt x="3384" y="12357"/>
                      <a:pt x="2306" y="9800"/>
                      <a:pt x="2306" y="6768"/>
                    </a:cubicBezTo>
                    <a:lnTo>
                      <a:pt x="2306" y="6768"/>
                    </a:lnTo>
                    <a:cubicBezTo>
                      <a:pt x="2306" y="3760"/>
                      <a:pt x="3384" y="1204"/>
                      <a:pt x="4887" y="326"/>
                    </a:cubicBezTo>
                    <a:lnTo>
                      <a:pt x="4887" y="326"/>
                    </a:lnTo>
                    <a:cubicBezTo>
                      <a:pt x="5263" y="126"/>
                      <a:pt x="5639" y="1"/>
                      <a:pt x="6040" y="1"/>
                    </a:cubicBezTo>
                    <a:lnTo>
                      <a:pt x="60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21" name="Google Shape;1521;p30"/>
            <p:cNvGrpSpPr/>
            <p:nvPr/>
          </p:nvGrpSpPr>
          <p:grpSpPr>
            <a:xfrm>
              <a:off x="8059354" y="824082"/>
              <a:ext cx="325269" cy="511271"/>
              <a:chOff x="1471100" y="1593200"/>
              <a:chExt cx="235600" cy="370325"/>
            </a:xfrm>
          </p:grpSpPr>
          <p:sp>
            <p:nvSpPr>
              <p:cNvPr id="1522" name="Google Shape;1522;p30"/>
              <p:cNvSpPr/>
              <p:nvPr/>
            </p:nvSpPr>
            <p:spPr>
              <a:xfrm>
                <a:off x="1542525" y="1881425"/>
                <a:ext cx="82100" cy="82100"/>
              </a:xfrm>
              <a:custGeom>
                <a:rect b="b" l="l" r="r" t="t"/>
                <a:pathLst>
                  <a:path extrusionOk="0" h="3284" w="3284">
                    <a:moveTo>
                      <a:pt x="0" y="1630"/>
                    </a:moveTo>
                    <a:cubicBezTo>
                      <a:pt x="0" y="2557"/>
                      <a:pt x="727" y="3284"/>
                      <a:pt x="1629" y="3284"/>
                    </a:cubicBezTo>
                    <a:lnTo>
                      <a:pt x="1629" y="3284"/>
                    </a:lnTo>
                    <a:cubicBezTo>
                      <a:pt x="2532" y="3284"/>
                      <a:pt x="3283" y="2557"/>
                      <a:pt x="3283" y="1630"/>
                    </a:cubicBezTo>
                    <a:lnTo>
                      <a:pt x="3283" y="1630"/>
                    </a:lnTo>
                    <a:cubicBezTo>
                      <a:pt x="3283" y="727"/>
                      <a:pt x="2532" y="1"/>
                      <a:pt x="1629" y="1"/>
                    </a:cubicBezTo>
                    <a:lnTo>
                      <a:pt x="1629" y="1"/>
                    </a:lnTo>
                    <a:cubicBezTo>
                      <a:pt x="727" y="1"/>
                      <a:pt x="0" y="727"/>
                      <a:pt x="0" y="1630"/>
                    </a:cubicBezTo>
                    <a:close/>
                  </a:path>
                </a:pathLst>
              </a:custGeom>
              <a:solidFill>
                <a:srgbClr val="434343">
                  <a:alpha val="608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3" name="Google Shape;1523;p30"/>
              <p:cNvSpPr/>
              <p:nvPr/>
            </p:nvSpPr>
            <p:spPr>
              <a:xfrm>
                <a:off x="1593275" y="1593200"/>
                <a:ext cx="113425" cy="339000"/>
              </a:xfrm>
              <a:custGeom>
                <a:rect b="b" l="l" r="r" t="t"/>
                <a:pathLst>
                  <a:path extrusionOk="0" h="13560" w="4537">
                    <a:moveTo>
                      <a:pt x="0" y="326"/>
                    </a:moveTo>
                    <a:cubicBezTo>
                      <a:pt x="1003" y="903"/>
                      <a:pt x="1805" y="2181"/>
                      <a:pt x="2231" y="3835"/>
                    </a:cubicBezTo>
                    <a:lnTo>
                      <a:pt x="2231" y="3835"/>
                    </a:lnTo>
                    <a:lnTo>
                      <a:pt x="4537" y="3835"/>
                    </a:lnTo>
                    <a:cubicBezTo>
                      <a:pt x="3935" y="1555"/>
                      <a:pt x="2657" y="1"/>
                      <a:pt x="1153" y="1"/>
                    </a:cubicBezTo>
                    <a:lnTo>
                      <a:pt x="1153" y="1"/>
                    </a:lnTo>
                    <a:cubicBezTo>
                      <a:pt x="752" y="1"/>
                      <a:pt x="376" y="126"/>
                      <a:pt x="0" y="326"/>
                    </a:cubicBezTo>
                    <a:close/>
                    <a:moveTo>
                      <a:pt x="0" y="13234"/>
                    </a:moveTo>
                    <a:cubicBezTo>
                      <a:pt x="376" y="13434"/>
                      <a:pt x="752" y="13560"/>
                      <a:pt x="1153" y="13560"/>
                    </a:cubicBezTo>
                    <a:lnTo>
                      <a:pt x="1153" y="13560"/>
                    </a:lnTo>
                    <a:cubicBezTo>
                      <a:pt x="1178" y="13560"/>
                      <a:pt x="1178" y="13560"/>
                      <a:pt x="1203" y="13560"/>
                    </a:cubicBezTo>
                    <a:lnTo>
                      <a:pt x="1203" y="13560"/>
                    </a:lnTo>
                    <a:cubicBezTo>
                      <a:pt x="1228" y="13434"/>
                      <a:pt x="1253" y="13309"/>
                      <a:pt x="1253" y="13159"/>
                    </a:cubicBezTo>
                    <a:lnTo>
                      <a:pt x="1253" y="13159"/>
                    </a:lnTo>
                    <a:cubicBezTo>
                      <a:pt x="1253" y="12858"/>
                      <a:pt x="1153" y="12557"/>
                      <a:pt x="1028" y="12332"/>
                    </a:cubicBezTo>
                    <a:lnTo>
                      <a:pt x="1028" y="12332"/>
                    </a:lnTo>
                    <a:cubicBezTo>
                      <a:pt x="702" y="12707"/>
                      <a:pt x="376" y="13008"/>
                      <a:pt x="0" y="132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4" name="Google Shape;1524;p30"/>
              <p:cNvSpPr/>
              <p:nvPr/>
            </p:nvSpPr>
            <p:spPr>
              <a:xfrm>
                <a:off x="1471100" y="1593200"/>
                <a:ext cx="151025" cy="339000"/>
              </a:xfrm>
              <a:custGeom>
                <a:rect b="b" l="l" r="r" t="t"/>
                <a:pathLst>
                  <a:path extrusionOk="0" h="13560" w="6041">
                    <a:moveTo>
                      <a:pt x="3734" y="1"/>
                    </a:moveTo>
                    <a:cubicBezTo>
                      <a:pt x="1679" y="1"/>
                      <a:pt x="0" y="3033"/>
                      <a:pt x="0" y="6768"/>
                    </a:cubicBezTo>
                    <a:lnTo>
                      <a:pt x="0" y="6768"/>
                    </a:lnTo>
                    <a:cubicBezTo>
                      <a:pt x="0" y="10527"/>
                      <a:pt x="1679" y="13560"/>
                      <a:pt x="3734" y="13560"/>
                    </a:cubicBezTo>
                    <a:lnTo>
                      <a:pt x="3734" y="13560"/>
                    </a:lnTo>
                    <a:lnTo>
                      <a:pt x="6040" y="13560"/>
                    </a:lnTo>
                    <a:cubicBezTo>
                      <a:pt x="5639" y="13560"/>
                      <a:pt x="5263" y="13434"/>
                      <a:pt x="4887" y="13234"/>
                    </a:cubicBezTo>
                    <a:lnTo>
                      <a:pt x="4887" y="13234"/>
                    </a:lnTo>
                    <a:cubicBezTo>
                      <a:pt x="3384" y="12357"/>
                      <a:pt x="2306" y="9800"/>
                      <a:pt x="2306" y="6768"/>
                    </a:cubicBezTo>
                    <a:lnTo>
                      <a:pt x="2306" y="6768"/>
                    </a:lnTo>
                    <a:cubicBezTo>
                      <a:pt x="2306" y="3760"/>
                      <a:pt x="3384" y="1204"/>
                      <a:pt x="4887" y="326"/>
                    </a:cubicBezTo>
                    <a:lnTo>
                      <a:pt x="4887" y="326"/>
                    </a:lnTo>
                    <a:cubicBezTo>
                      <a:pt x="5263" y="126"/>
                      <a:pt x="5639" y="1"/>
                      <a:pt x="6040" y="1"/>
                    </a:cubicBezTo>
                    <a:lnTo>
                      <a:pt x="60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525" name="Google Shape;1525;p30"/>
          <p:cNvSpPr/>
          <p:nvPr/>
        </p:nvSpPr>
        <p:spPr>
          <a:xfrm>
            <a:off x="6528550" y="3253000"/>
            <a:ext cx="2239500" cy="15162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6" name="Google Shape;1526;p30"/>
          <p:cNvSpPr/>
          <p:nvPr/>
        </p:nvSpPr>
        <p:spPr>
          <a:xfrm>
            <a:off x="497425" y="3147350"/>
            <a:ext cx="1477200" cy="14466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27" name="Google Shape;1527;p30"/>
          <p:cNvGrpSpPr/>
          <p:nvPr/>
        </p:nvGrpSpPr>
        <p:grpSpPr>
          <a:xfrm flipH="1">
            <a:off x="6860375" y="3481575"/>
            <a:ext cx="1575850" cy="1059050"/>
            <a:chOff x="1614175" y="702900"/>
            <a:chExt cx="1575850" cy="1059050"/>
          </a:xfrm>
        </p:grpSpPr>
        <p:sp>
          <p:nvSpPr>
            <p:cNvPr id="1528" name="Google Shape;1528;p30"/>
            <p:cNvSpPr/>
            <p:nvPr/>
          </p:nvSpPr>
          <p:spPr>
            <a:xfrm>
              <a:off x="1792750" y="1266850"/>
              <a:ext cx="638500" cy="495100"/>
            </a:xfrm>
            <a:custGeom>
              <a:rect b="b" l="l" r="r" t="t"/>
              <a:pathLst>
                <a:path extrusionOk="0" h="19804" w="25540">
                  <a:moveTo>
                    <a:pt x="18596" y="1"/>
                  </a:moveTo>
                  <a:cubicBezTo>
                    <a:pt x="18322" y="1"/>
                    <a:pt x="18060" y="123"/>
                    <a:pt x="17945" y="330"/>
                  </a:cubicBezTo>
                  <a:cubicBezTo>
                    <a:pt x="17795" y="581"/>
                    <a:pt x="17870" y="831"/>
                    <a:pt x="18121" y="1007"/>
                  </a:cubicBezTo>
                  <a:lnTo>
                    <a:pt x="18848" y="1508"/>
                  </a:lnTo>
                  <a:lnTo>
                    <a:pt x="18848" y="1508"/>
                  </a:lnTo>
                  <a:lnTo>
                    <a:pt x="16642" y="1032"/>
                  </a:lnTo>
                  <a:cubicBezTo>
                    <a:pt x="16579" y="1017"/>
                    <a:pt x="16514" y="1010"/>
                    <a:pt x="16451" y="1010"/>
                  </a:cubicBezTo>
                  <a:cubicBezTo>
                    <a:pt x="16187" y="1010"/>
                    <a:pt x="15936" y="1131"/>
                    <a:pt x="15815" y="1332"/>
                  </a:cubicBezTo>
                  <a:cubicBezTo>
                    <a:pt x="15690" y="1558"/>
                    <a:pt x="15765" y="1859"/>
                    <a:pt x="16041" y="2034"/>
                  </a:cubicBezTo>
                  <a:lnTo>
                    <a:pt x="17444" y="2836"/>
                  </a:lnTo>
                  <a:lnTo>
                    <a:pt x="17444" y="2836"/>
                  </a:lnTo>
                  <a:lnTo>
                    <a:pt x="13509" y="1909"/>
                  </a:lnTo>
                  <a:cubicBezTo>
                    <a:pt x="13427" y="1885"/>
                    <a:pt x="13343" y="1874"/>
                    <a:pt x="13262" y="1874"/>
                  </a:cubicBezTo>
                  <a:cubicBezTo>
                    <a:pt x="12994" y="1874"/>
                    <a:pt x="12747" y="1993"/>
                    <a:pt x="12632" y="2185"/>
                  </a:cubicBezTo>
                  <a:cubicBezTo>
                    <a:pt x="12482" y="2460"/>
                    <a:pt x="12582" y="2761"/>
                    <a:pt x="12908" y="2911"/>
                  </a:cubicBezTo>
                  <a:lnTo>
                    <a:pt x="14587" y="3663"/>
                  </a:lnTo>
                  <a:lnTo>
                    <a:pt x="5213" y="1107"/>
                  </a:lnTo>
                  <a:cubicBezTo>
                    <a:pt x="5121" y="1074"/>
                    <a:pt x="5026" y="1058"/>
                    <a:pt x="4934" y="1058"/>
                  </a:cubicBezTo>
                  <a:cubicBezTo>
                    <a:pt x="4678" y="1058"/>
                    <a:pt x="4440" y="1180"/>
                    <a:pt x="4311" y="1383"/>
                  </a:cubicBezTo>
                  <a:cubicBezTo>
                    <a:pt x="4161" y="1633"/>
                    <a:pt x="4286" y="1959"/>
                    <a:pt x="4587" y="2109"/>
                  </a:cubicBezTo>
                  <a:cubicBezTo>
                    <a:pt x="6015" y="2811"/>
                    <a:pt x="8697" y="3438"/>
                    <a:pt x="10502" y="4315"/>
                  </a:cubicBezTo>
                  <a:cubicBezTo>
                    <a:pt x="7745" y="3237"/>
                    <a:pt x="4637" y="2611"/>
                    <a:pt x="4462" y="2510"/>
                  </a:cubicBezTo>
                  <a:lnTo>
                    <a:pt x="4436" y="2535"/>
                  </a:lnTo>
                  <a:cubicBezTo>
                    <a:pt x="4249" y="2452"/>
                    <a:pt x="4096" y="2408"/>
                    <a:pt x="3963" y="2408"/>
                  </a:cubicBezTo>
                  <a:cubicBezTo>
                    <a:pt x="3777" y="2408"/>
                    <a:pt x="3631" y="2495"/>
                    <a:pt x="3484" y="2686"/>
                  </a:cubicBezTo>
                  <a:cubicBezTo>
                    <a:pt x="3259" y="2936"/>
                    <a:pt x="3359" y="3287"/>
                    <a:pt x="3685" y="3463"/>
                  </a:cubicBezTo>
                  <a:cubicBezTo>
                    <a:pt x="3760" y="3513"/>
                    <a:pt x="6792" y="4415"/>
                    <a:pt x="9549" y="5869"/>
                  </a:cubicBezTo>
                  <a:lnTo>
                    <a:pt x="3735" y="3939"/>
                  </a:lnTo>
                  <a:cubicBezTo>
                    <a:pt x="3630" y="3891"/>
                    <a:pt x="3518" y="3868"/>
                    <a:pt x="3407" y="3868"/>
                  </a:cubicBezTo>
                  <a:cubicBezTo>
                    <a:pt x="3172" y="3868"/>
                    <a:pt x="2944" y="3969"/>
                    <a:pt x="2807" y="4139"/>
                  </a:cubicBezTo>
                  <a:cubicBezTo>
                    <a:pt x="2607" y="4390"/>
                    <a:pt x="2707" y="4716"/>
                    <a:pt x="3008" y="4891"/>
                  </a:cubicBezTo>
                  <a:lnTo>
                    <a:pt x="13033" y="9703"/>
                  </a:lnTo>
                  <a:lnTo>
                    <a:pt x="2958" y="5894"/>
                  </a:lnTo>
                  <a:cubicBezTo>
                    <a:pt x="2854" y="5854"/>
                    <a:pt x="2740" y="5834"/>
                    <a:pt x="2626" y="5834"/>
                  </a:cubicBezTo>
                  <a:cubicBezTo>
                    <a:pt x="2383" y="5834"/>
                    <a:pt x="2142" y="5924"/>
                    <a:pt x="2005" y="6094"/>
                  </a:cubicBezTo>
                  <a:cubicBezTo>
                    <a:pt x="1830" y="6370"/>
                    <a:pt x="1905" y="6696"/>
                    <a:pt x="2231" y="6871"/>
                  </a:cubicBezTo>
                  <a:lnTo>
                    <a:pt x="13459" y="12285"/>
                  </a:lnTo>
                  <a:lnTo>
                    <a:pt x="2782" y="7749"/>
                  </a:lnTo>
                  <a:cubicBezTo>
                    <a:pt x="2678" y="7700"/>
                    <a:pt x="2563" y="7678"/>
                    <a:pt x="2450" y="7678"/>
                  </a:cubicBezTo>
                  <a:cubicBezTo>
                    <a:pt x="2209" y="7678"/>
                    <a:pt x="1974" y="7779"/>
                    <a:pt x="1855" y="7949"/>
                  </a:cubicBezTo>
                  <a:cubicBezTo>
                    <a:pt x="1654" y="8200"/>
                    <a:pt x="1755" y="8551"/>
                    <a:pt x="2055" y="8701"/>
                  </a:cubicBezTo>
                  <a:lnTo>
                    <a:pt x="9098" y="12410"/>
                  </a:lnTo>
                  <a:lnTo>
                    <a:pt x="9098" y="12410"/>
                  </a:lnTo>
                  <a:lnTo>
                    <a:pt x="2331" y="9503"/>
                  </a:lnTo>
                  <a:cubicBezTo>
                    <a:pt x="2229" y="9464"/>
                    <a:pt x="2120" y="9444"/>
                    <a:pt x="2012" y="9444"/>
                  </a:cubicBezTo>
                  <a:cubicBezTo>
                    <a:pt x="1774" y="9444"/>
                    <a:pt x="1542" y="9539"/>
                    <a:pt x="1404" y="9728"/>
                  </a:cubicBezTo>
                  <a:cubicBezTo>
                    <a:pt x="1228" y="9979"/>
                    <a:pt x="1304" y="10305"/>
                    <a:pt x="1604" y="10480"/>
                  </a:cubicBezTo>
                  <a:lnTo>
                    <a:pt x="9374" y="14891"/>
                  </a:lnTo>
                  <a:lnTo>
                    <a:pt x="1629" y="11708"/>
                  </a:lnTo>
                  <a:cubicBezTo>
                    <a:pt x="1526" y="11668"/>
                    <a:pt x="1414" y="11649"/>
                    <a:pt x="1304" y="11649"/>
                  </a:cubicBezTo>
                  <a:cubicBezTo>
                    <a:pt x="1068" y="11649"/>
                    <a:pt x="839" y="11738"/>
                    <a:pt x="702" y="11909"/>
                  </a:cubicBezTo>
                  <a:cubicBezTo>
                    <a:pt x="502" y="12185"/>
                    <a:pt x="602" y="12510"/>
                    <a:pt x="903" y="12686"/>
                  </a:cubicBezTo>
                  <a:lnTo>
                    <a:pt x="6316" y="15744"/>
                  </a:lnTo>
                  <a:lnTo>
                    <a:pt x="1429" y="13889"/>
                  </a:lnTo>
                  <a:cubicBezTo>
                    <a:pt x="1336" y="13860"/>
                    <a:pt x="1237" y="13846"/>
                    <a:pt x="1138" y="13846"/>
                  </a:cubicBezTo>
                  <a:cubicBezTo>
                    <a:pt x="892" y="13846"/>
                    <a:pt x="652" y="13935"/>
                    <a:pt x="527" y="14114"/>
                  </a:cubicBezTo>
                  <a:cubicBezTo>
                    <a:pt x="351" y="14365"/>
                    <a:pt x="426" y="14691"/>
                    <a:pt x="702" y="14866"/>
                  </a:cubicBezTo>
                  <a:lnTo>
                    <a:pt x="3735" y="16671"/>
                  </a:lnTo>
                  <a:lnTo>
                    <a:pt x="1053" y="15744"/>
                  </a:lnTo>
                  <a:cubicBezTo>
                    <a:pt x="958" y="15707"/>
                    <a:pt x="858" y="15690"/>
                    <a:pt x="761" y="15690"/>
                  </a:cubicBezTo>
                  <a:cubicBezTo>
                    <a:pt x="525" y="15690"/>
                    <a:pt x="300" y="15792"/>
                    <a:pt x="176" y="15969"/>
                  </a:cubicBezTo>
                  <a:cubicBezTo>
                    <a:pt x="0" y="16195"/>
                    <a:pt x="50" y="16520"/>
                    <a:pt x="326" y="16696"/>
                  </a:cubicBezTo>
                  <a:lnTo>
                    <a:pt x="1454" y="17448"/>
                  </a:lnTo>
                  <a:lnTo>
                    <a:pt x="1203" y="17373"/>
                  </a:lnTo>
                  <a:cubicBezTo>
                    <a:pt x="1114" y="17343"/>
                    <a:pt x="1022" y="17328"/>
                    <a:pt x="931" y="17328"/>
                  </a:cubicBezTo>
                  <a:cubicBezTo>
                    <a:pt x="719" y="17328"/>
                    <a:pt x="517" y="17407"/>
                    <a:pt x="376" y="17548"/>
                  </a:cubicBezTo>
                  <a:cubicBezTo>
                    <a:pt x="201" y="17774"/>
                    <a:pt x="201" y="18049"/>
                    <a:pt x="401" y="18250"/>
                  </a:cubicBezTo>
                  <a:lnTo>
                    <a:pt x="1554" y="19378"/>
                  </a:lnTo>
                  <a:cubicBezTo>
                    <a:pt x="1693" y="19517"/>
                    <a:pt x="1887" y="19587"/>
                    <a:pt x="2083" y="19587"/>
                  </a:cubicBezTo>
                  <a:cubicBezTo>
                    <a:pt x="2240" y="19587"/>
                    <a:pt x="2398" y="19542"/>
                    <a:pt x="2532" y="19453"/>
                  </a:cubicBezTo>
                  <a:cubicBezTo>
                    <a:pt x="2682" y="19353"/>
                    <a:pt x="2782" y="19227"/>
                    <a:pt x="2807" y="19077"/>
                  </a:cubicBezTo>
                  <a:lnTo>
                    <a:pt x="5013" y="19754"/>
                  </a:lnTo>
                  <a:cubicBezTo>
                    <a:pt x="5088" y="19779"/>
                    <a:pt x="5188" y="19804"/>
                    <a:pt x="5264" y="19804"/>
                  </a:cubicBezTo>
                  <a:cubicBezTo>
                    <a:pt x="5514" y="19804"/>
                    <a:pt x="5740" y="19703"/>
                    <a:pt x="5865" y="19528"/>
                  </a:cubicBezTo>
                  <a:cubicBezTo>
                    <a:pt x="6040" y="19277"/>
                    <a:pt x="5990" y="18977"/>
                    <a:pt x="5715" y="18801"/>
                  </a:cubicBezTo>
                  <a:lnTo>
                    <a:pt x="5088" y="18400"/>
                  </a:lnTo>
                  <a:lnTo>
                    <a:pt x="8772" y="19678"/>
                  </a:lnTo>
                  <a:cubicBezTo>
                    <a:pt x="8867" y="19715"/>
                    <a:pt x="8967" y="19732"/>
                    <a:pt x="9065" y="19732"/>
                  </a:cubicBezTo>
                  <a:cubicBezTo>
                    <a:pt x="9303" y="19732"/>
                    <a:pt x="9533" y="19630"/>
                    <a:pt x="9675" y="19453"/>
                  </a:cubicBezTo>
                  <a:cubicBezTo>
                    <a:pt x="9850" y="19202"/>
                    <a:pt x="9775" y="18876"/>
                    <a:pt x="9474" y="18701"/>
                  </a:cubicBezTo>
                  <a:lnTo>
                    <a:pt x="7068" y="17272"/>
                  </a:lnTo>
                  <a:lnTo>
                    <a:pt x="12958" y="19478"/>
                  </a:lnTo>
                  <a:cubicBezTo>
                    <a:pt x="13060" y="19514"/>
                    <a:pt x="13165" y="19532"/>
                    <a:pt x="13266" y="19532"/>
                  </a:cubicBezTo>
                  <a:cubicBezTo>
                    <a:pt x="13511" y="19532"/>
                    <a:pt x="13736" y="19430"/>
                    <a:pt x="13860" y="19252"/>
                  </a:cubicBezTo>
                  <a:cubicBezTo>
                    <a:pt x="14061" y="19002"/>
                    <a:pt x="13960" y="18676"/>
                    <a:pt x="13660" y="18500"/>
                  </a:cubicBezTo>
                  <a:lnTo>
                    <a:pt x="9900" y="16370"/>
                  </a:lnTo>
                  <a:lnTo>
                    <a:pt x="17444" y="19478"/>
                  </a:lnTo>
                  <a:cubicBezTo>
                    <a:pt x="17546" y="19517"/>
                    <a:pt x="17655" y="19537"/>
                    <a:pt x="17763" y="19537"/>
                  </a:cubicBezTo>
                  <a:cubicBezTo>
                    <a:pt x="18001" y="19537"/>
                    <a:pt x="18234" y="19442"/>
                    <a:pt x="18371" y="19252"/>
                  </a:cubicBezTo>
                  <a:cubicBezTo>
                    <a:pt x="18547" y="19002"/>
                    <a:pt x="18472" y="18676"/>
                    <a:pt x="18171" y="18500"/>
                  </a:cubicBezTo>
                  <a:lnTo>
                    <a:pt x="11454" y="14691"/>
                  </a:lnTo>
                  <a:lnTo>
                    <a:pt x="22256" y="19302"/>
                  </a:lnTo>
                  <a:cubicBezTo>
                    <a:pt x="22361" y="19351"/>
                    <a:pt x="22475" y="19373"/>
                    <a:pt x="22589" y="19373"/>
                  </a:cubicBezTo>
                  <a:cubicBezTo>
                    <a:pt x="22829" y="19373"/>
                    <a:pt x="23064" y="19272"/>
                    <a:pt x="23183" y="19102"/>
                  </a:cubicBezTo>
                  <a:cubicBezTo>
                    <a:pt x="23384" y="18826"/>
                    <a:pt x="23284" y="18500"/>
                    <a:pt x="22958" y="18350"/>
                  </a:cubicBezTo>
                  <a:lnTo>
                    <a:pt x="15765" y="14566"/>
                  </a:lnTo>
                  <a:lnTo>
                    <a:pt x="15765" y="14566"/>
                  </a:lnTo>
                  <a:lnTo>
                    <a:pt x="24161" y="18150"/>
                  </a:lnTo>
                  <a:cubicBezTo>
                    <a:pt x="24263" y="18189"/>
                    <a:pt x="24374" y="18208"/>
                    <a:pt x="24485" y="18208"/>
                  </a:cubicBezTo>
                  <a:cubicBezTo>
                    <a:pt x="24729" y="18208"/>
                    <a:pt x="24968" y="18114"/>
                    <a:pt x="25088" y="17924"/>
                  </a:cubicBezTo>
                  <a:cubicBezTo>
                    <a:pt x="25289" y="17673"/>
                    <a:pt x="25188" y="17348"/>
                    <a:pt x="24888" y="17172"/>
                  </a:cubicBezTo>
                  <a:lnTo>
                    <a:pt x="15790" y="12210"/>
                  </a:lnTo>
                  <a:lnTo>
                    <a:pt x="15790" y="12210"/>
                  </a:lnTo>
                  <a:lnTo>
                    <a:pt x="24412" y="15969"/>
                  </a:lnTo>
                  <a:cubicBezTo>
                    <a:pt x="24516" y="16017"/>
                    <a:pt x="24628" y="16040"/>
                    <a:pt x="24739" y="16040"/>
                  </a:cubicBezTo>
                  <a:cubicBezTo>
                    <a:pt x="24974" y="16040"/>
                    <a:pt x="25203" y="15939"/>
                    <a:pt x="25339" y="15769"/>
                  </a:cubicBezTo>
                  <a:cubicBezTo>
                    <a:pt x="25539" y="15518"/>
                    <a:pt x="25439" y="15192"/>
                    <a:pt x="25138" y="15017"/>
                  </a:cubicBezTo>
                  <a:lnTo>
                    <a:pt x="16291" y="10129"/>
                  </a:lnTo>
                  <a:lnTo>
                    <a:pt x="16291" y="10129"/>
                  </a:lnTo>
                  <a:lnTo>
                    <a:pt x="23960" y="13513"/>
                  </a:lnTo>
                  <a:cubicBezTo>
                    <a:pt x="24065" y="13561"/>
                    <a:pt x="24180" y="13584"/>
                    <a:pt x="24294" y="13584"/>
                  </a:cubicBezTo>
                  <a:cubicBezTo>
                    <a:pt x="24536" y="13584"/>
                    <a:pt x="24777" y="13483"/>
                    <a:pt x="24913" y="13312"/>
                  </a:cubicBezTo>
                  <a:cubicBezTo>
                    <a:pt x="25088" y="13037"/>
                    <a:pt x="25013" y="12711"/>
                    <a:pt x="24687" y="12536"/>
                  </a:cubicBezTo>
                  <a:lnTo>
                    <a:pt x="14161" y="6972"/>
                  </a:lnTo>
                  <a:lnTo>
                    <a:pt x="14161" y="6972"/>
                  </a:lnTo>
                  <a:cubicBezTo>
                    <a:pt x="16066" y="7698"/>
                    <a:pt x="18346" y="8576"/>
                    <a:pt x="21053" y="9603"/>
                  </a:cubicBezTo>
                  <a:cubicBezTo>
                    <a:pt x="22457" y="10155"/>
                    <a:pt x="23384" y="10505"/>
                    <a:pt x="23459" y="10530"/>
                  </a:cubicBezTo>
                  <a:cubicBezTo>
                    <a:pt x="23562" y="10578"/>
                    <a:pt x="23674" y="10600"/>
                    <a:pt x="23786" y="10600"/>
                  </a:cubicBezTo>
                  <a:cubicBezTo>
                    <a:pt x="24028" y="10600"/>
                    <a:pt x="24266" y="10494"/>
                    <a:pt x="24386" y="10305"/>
                  </a:cubicBezTo>
                  <a:cubicBezTo>
                    <a:pt x="24612" y="9954"/>
                    <a:pt x="24512" y="9779"/>
                    <a:pt x="24086" y="9528"/>
                  </a:cubicBezTo>
                  <a:cubicBezTo>
                    <a:pt x="24086" y="9528"/>
                    <a:pt x="24061" y="9503"/>
                    <a:pt x="24011" y="9503"/>
                  </a:cubicBezTo>
                  <a:cubicBezTo>
                    <a:pt x="23835" y="9403"/>
                    <a:pt x="23635" y="9302"/>
                    <a:pt x="23359" y="9177"/>
                  </a:cubicBezTo>
                  <a:lnTo>
                    <a:pt x="21329" y="8200"/>
                  </a:lnTo>
                  <a:cubicBezTo>
                    <a:pt x="19675" y="7398"/>
                    <a:pt x="17419" y="6320"/>
                    <a:pt x="15188" y="5242"/>
                  </a:cubicBezTo>
                  <a:lnTo>
                    <a:pt x="14161" y="4741"/>
                  </a:lnTo>
                  <a:lnTo>
                    <a:pt x="22958" y="7473"/>
                  </a:lnTo>
                  <a:cubicBezTo>
                    <a:pt x="23045" y="7506"/>
                    <a:pt x="23138" y="7522"/>
                    <a:pt x="23230" y="7522"/>
                  </a:cubicBezTo>
                  <a:cubicBezTo>
                    <a:pt x="23482" y="7522"/>
                    <a:pt x="23732" y="7406"/>
                    <a:pt x="23860" y="7222"/>
                  </a:cubicBezTo>
                  <a:cubicBezTo>
                    <a:pt x="24011" y="6946"/>
                    <a:pt x="23885" y="6621"/>
                    <a:pt x="23584" y="6470"/>
                  </a:cubicBezTo>
                  <a:lnTo>
                    <a:pt x="19198" y="4566"/>
                  </a:lnTo>
                  <a:lnTo>
                    <a:pt x="19198" y="4566"/>
                  </a:lnTo>
                  <a:lnTo>
                    <a:pt x="22106" y="5292"/>
                  </a:lnTo>
                  <a:cubicBezTo>
                    <a:pt x="22182" y="5316"/>
                    <a:pt x="22260" y="5327"/>
                    <a:pt x="22336" y="5327"/>
                  </a:cubicBezTo>
                  <a:cubicBezTo>
                    <a:pt x="22586" y="5327"/>
                    <a:pt x="22824" y="5209"/>
                    <a:pt x="22958" y="5017"/>
                  </a:cubicBezTo>
                  <a:cubicBezTo>
                    <a:pt x="23133" y="4766"/>
                    <a:pt x="23033" y="4465"/>
                    <a:pt x="22757" y="4315"/>
                  </a:cubicBezTo>
                  <a:lnTo>
                    <a:pt x="20376" y="2911"/>
                  </a:lnTo>
                  <a:lnTo>
                    <a:pt x="21880" y="3237"/>
                  </a:lnTo>
                  <a:cubicBezTo>
                    <a:pt x="21951" y="3254"/>
                    <a:pt x="22022" y="3262"/>
                    <a:pt x="22091" y="3262"/>
                  </a:cubicBezTo>
                  <a:cubicBezTo>
                    <a:pt x="22341" y="3262"/>
                    <a:pt x="22570" y="3158"/>
                    <a:pt x="22707" y="2962"/>
                  </a:cubicBezTo>
                  <a:cubicBezTo>
                    <a:pt x="22858" y="2736"/>
                    <a:pt x="22782" y="2435"/>
                    <a:pt x="22532" y="2285"/>
                  </a:cubicBezTo>
                  <a:lnTo>
                    <a:pt x="21128" y="1307"/>
                  </a:lnTo>
                  <a:cubicBezTo>
                    <a:pt x="21329" y="1232"/>
                    <a:pt x="21504" y="1057"/>
                    <a:pt x="21529" y="856"/>
                  </a:cubicBezTo>
                  <a:cubicBezTo>
                    <a:pt x="21579" y="555"/>
                    <a:pt x="21329" y="280"/>
                    <a:pt x="20928" y="230"/>
                  </a:cubicBezTo>
                  <a:lnTo>
                    <a:pt x="18672" y="4"/>
                  </a:lnTo>
                  <a:cubicBezTo>
                    <a:pt x="18647" y="2"/>
                    <a:pt x="18621" y="1"/>
                    <a:pt x="18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1614175" y="702900"/>
              <a:ext cx="1432350" cy="1021450"/>
            </a:xfrm>
            <a:custGeom>
              <a:rect b="b" l="l" r="r" t="t"/>
              <a:pathLst>
                <a:path extrusionOk="0" h="40858" w="57294">
                  <a:moveTo>
                    <a:pt x="1379" y="6998"/>
                  </a:moveTo>
                  <a:lnTo>
                    <a:pt x="1379" y="6998"/>
                  </a:lnTo>
                  <a:cubicBezTo>
                    <a:pt x="1554" y="8026"/>
                    <a:pt x="1254" y="8803"/>
                    <a:pt x="777" y="9605"/>
                  </a:cubicBezTo>
                  <a:cubicBezTo>
                    <a:pt x="401" y="8828"/>
                    <a:pt x="677" y="7524"/>
                    <a:pt x="1379" y="6998"/>
                  </a:cubicBezTo>
                  <a:close/>
                  <a:moveTo>
                    <a:pt x="53795" y="12031"/>
                  </a:moveTo>
                  <a:cubicBezTo>
                    <a:pt x="53981" y="12031"/>
                    <a:pt x="54169" y="12057"/>
                    <a:pt x="54362" y="12111"/>
                  </a:cubicBezTo>
                  <a:cubicBezTo>
                    <a:pt x="54988" y="12286"/>
                    <a:pt x="55439" y="12662"/>
                    <a:pt x="55565" y="13314"/>
                  </a:cubicBezTo>
                  <a:cubicBezTo>
                    <a:pt x="55690" y="13966"/>
                    <a:pt x="55364" y="14442"/>
                    <a:pt x="54863" y="14818"/>
                  </a:cubicBezTo>
                  <a:cubicBezTo>
                    <a:pt x="54474" y="15100"/>
                    <a:pt x="54061" y="15246"/>
                    <a:pt x="53614" y="15246"/>
                  </a:cubicBezTo>
                  <a:cubicBezTo>
                    <a:pt x="53426" y="15246"/>
                    <a:pt x="53233" y="15220"/>
                    <a:pt x="53033" y="15169"/>
                  </a:cubicBezTo>
                  <a:cubicBezTo>
                    <a:pt x="52808" y="15118"/>
                    <a:pt x="52682" y="14993"/>
                    <a:pt x="52682" y="14768"/>
                  </a:cubicBezTo>
                  <a:cubicBezTo>
                    <a:pt x="52632" y="13966"/>
                    <a:pt x="52582" y="13189"/>
                    <a:pt x="52532" y="12387"/>
                  </a:cubicBezTo>
                  <a:cubicBezTo>
                    <a:pt x="52966" y="12161"/>
                    <a:pt x="53376" y="12031"/>
                    <a:pt x="53795" y="12031"/>
                  </a:cubicBezTo>
                  <a:close/>
                  <a:moveTo>
                    <a:pt x="35138" y="13239"/>
                  </a:moveTo>
                  <a:lnTo>
                    <a:pt x="35138" y="13239"/>
                  </a:lnTo>
                  <a:cubicBezTo>
                    <a:pt x="34687" y="15144"/>
                    <a:pt x="34662" y="16923"/>
                    <a:pt x="35214" y="18677"/>
                  </a:cubicBezTo>
                  <a:cubicBezTo>
                    <a:pt x="35062" y="18700"/>
                    <a:pt x="34950" y="18716"/>
                    <a:pt x="34861" y="18716"/>
                  </a:cubicBezTo>
                  <a:cubicBezTo>
                    <a:pt x="34658" y="18716"/>
                    <a:pt x="34584" y="18631"/>
                    <a:pt x="34462" y="18352"/>
                  </a:cubicBezTo>
                  <a:cubicBezTo>
                    <a:pt x="33860" y="16973"/>
                    <a:pt x="33710" y="15545"/>
                    <a:pt x="33986" y="14091"/>
                  </a:cubicBezTo>
                  <a:cubicBezTo>
                    <a:pt x="34036" y="13865"/>
                    <a:pt x="34161" y="13690"/>
                    <a:pt x="34387" y="13590"/>
                  </a:cubicBezTo>
                  <a:cubicBezTo>
                    <a:pt x="34587" y="13514"/>
                    <a:pt x="34788" y="13414"/>
                    <a:pt x="35138" y="13239"/>
                  </a:cubicBezTo>
                  <a:close/>
                  <a:moveTo>
                    <a:pt x="52958" y="5570"/>
                  </a:moveTo>
                  <a:cubicBezTo>
                    <a:pt x="52081" y="8151"/>
                    <a:pt x="51905" y="10732"/>
                    <a:pt x="52006" y="13339"/>
                  </a:cubicBezTo>
                  <a:cubicBezTo>
                    <a:pt x="52131" y="15920"/>
                    <a:pt x="52432" y="18502"/>
                    <a:pt x="53660" y="20933"/>
                  </a:cubicBezTo>
                  <a:cubicBezTo>
                    <a:pt x="47720" y="20231"/>
                    <a:pt x="41830" y="19555"/>
                    <a:pt x="35915" y="18853"/>
                  </a:cubicBezTo>
                  <a:cubicBezTo>
                    <a:pt x="35389" y="17449"/>
                    <a:pt x="35239" y="16021"/>
                    <a:pt x="35439" y="14567"/>
                  </a:cubicBezTo>
                  <a:cubicBezTo>
                    <a:pt x="35489" y="14166"/>
                    <a:pt x="35590" y="13815"/>
                    <a:pt x="35640" y="13414"/>
                  </a:cubicBezTo>
                  <a:cubicBezTo>
                    <a:pt x="35665" y="13088"/>
                    <a:pt x="35840" y="12888"/>
                    <a:pt x="36141" y="12763"/>
                  </a:cubicBezTo>
                  <a:cubicBezTo>
                    <a:pt x="37695" y="12061"/>
                    <a:pt x="39224" y="11359"/>
                    <a:pt x="40778" y="10657"/>
                  </a:cubicBezTo>
                  <a:cubicBezTo>
                    <a:pt x="44261" y="9053"/>
                    <a:pt x="47795" y="7575"/>
                    <a:pt x="51404" y="6221"/>
                  </a:cubicBezTo>
                  <a:cubicBezTo>
                    <a:pt x="51880" y="6046"/>
                    <a:pt x="52357" y="5820"/>
                    <a:pt x="52958" y="5570"/>
                  </a:cubicBezTo>
                  <a:close/>
                  <a:moveTo>
                    <a:pt x="54322" y="5011"/>
                  </a:moveTo>
                  <a:cubicBezTo>
                    <a:pt x="54499" y="5011"/>
                    <a:pt x="54684" y="5130"/>
                    <a:pt x="54863" y="5369"/>
                  </a:cubicBezTo>
                  <a:cubicBezTo>
                    <a:pt x="55114" y="5695"/>
                    <a:pt x="55314" y="6096"/>
                    <a:pt x="55489" y="6472"/>
                  </a:cubicBezTo>
                  <a:cubicBezTo>
                    <a:pt x="56016" y="7800"/>
                    <a:pt x="56266" y="9179"/>
                    <a:pt x="56417" y="10582"/>
                  </a:cubicBezTo>
                  <a:cubicBezTo>
                    <a:pt x="56667" y="12737"/>
                    <a:pt x="56718" y="14893"/>
                    <a:pt x="56417" y="17023"/>
                  </a:cubicBezTo>
                  <a:cubicBezTo>
                    <a:pt x="56291" y="17976"/>
                    <a:pt x="56066" y="18878"/>
                    <a:pt x="55815" y="19805"/>
                  </a:cubicBezTo>
                  <a:cubicBezTo>
                    <a:pt x="55715" y="20156"/>
                    <a:pt x="55515" y="20507"/>
                    <a:pt x="55289" y="20808"/>
                  </a:cubicBezTo>
                  <a:cubicBezTo>
                    <a:pt x="55149" y="20986"/>
                    <a:pt x="55002" y="21074"/>
                    <a:pt x="54852" y="21074"/>
                  </a:cubicBezTo>
                  <a:cubicBezTo>
                    <a:pt x="54707" y="21074"/>
                    <a:pt x="54559" y="20993"/>
                    <a:pt x="54412" y="20833"/>
                  </a:cubicBezTo>
                  <a:cubicBezTo>
                    <a:pt x="54161" y="20532"/>
                    <a:pt x="53936" y="20181"/>
                    <a:pt x="53785" y="19830"/>
                  </a:cubicBezTo>
                  <a:cubicBezTo>
                    <a:pt x="53334" y="18828"/>
                    <a:pt x="53109" y="17750"/>
                    <a:pt x="52933" y="16672"/>
                  </a:cubicBezTo>
                  <a:cubicBezTo>
                    <a:pt x="52883" y="16397"/>
                    <a:pt x="52858" y="16096"/>
                    <a:pt x="52808" y="15720"/>
                  </a:cubicBezTo>
                  <a:lnTo>
                    <a:pt x="52808" y="15720"/>
                  </a:lnTo>
                  <a:cubicBezTo>
                    <a:pt x="53081" y="15784"/>
                    <a:pt x="53337" y="15814"/>
                    <a:pt x="53582" y="15814"/>
                  </a:cubicBezTo>
                  <a:cubicBezTo>
                    <a:pt x="54011" y="15814"/>
                    <a:pt x="54405" y="15720"/>
                    <a:pt x="54788" y="15545"/>
                  </a:cubicBezTo>
                  <a:cubicBezTo>
                    <a:pt x="55840" y="15043"/>
                    <a:pt x="56392" y="13966"/>
                    <a:pt x="56066" y="12963"/>
                  </a:cubicBezTo>
                  <a:cubicBezTo>
                    <a:pt x="55815" y="12136"/>
                    <a:pt x="55013" y="11534"/>
                    <a:pt x="54061" y="11484"/>
                  </a:cubicBezTo>
                  <a:cubicBezTo>
                    <a:pt x="54009" y="11482"/>
                    <a:pt x="53958" y="11480"/>
                    <a:pt x="53906" y="11480"/>
                  </a:cubicBezTo>
                  <a:cubicBezTo>
                    <a:pt x="53481" y="11480"/>
                    <a:pt x="53052" y="11565"/>
                    <a:pt x="52582" y="11610"/>
                  </a:cubicBezTo>
                  <a:cubicBezTo>
                    <a:pt x="52582" y="11309"/>
                    <a:pt x="52582" y="11008"/>
                    <a:pt x="52582" y="10682"/>
                  </a:cubicBezTo>
                  <a:cubicBezTo>
                    <a:pt x="52657" y="9379"/>
                    <a:pt x="52783" y="8076"/>
                    <a:pt x="53184" y="6823"/>
                  </a:cubicBezTo>
                  <a:cubicBezTo>
                    <a:pt x="53334" y="6346"/>
                    <a:pt x="53535" y="5870"/>
                    <a:pt x="53785" y="5444"/>
                  </a:cubicBezTo>
                  <a:cubicBezTo>
                    <a:pt x="53943" y="5155"/>
                    <a:pt x="54128" y="5011"/>
                    <a:pt x="54322" y="5011"/>
                  </a:cubicBezTo>
                  <a:close/>
                  <a:moveTo>
                    <a:pt x="40303" y="22173"/>
                  </a:moveTo>
                  <a:cubicBezTo>
                    <a:pt x="40412" y="22173"/>
                    <a:pt x="40529" y="22195"/>
                    <a:pt x="40652" y="22236"/>
                  </a:cubicBezTo>
                  <a:cubicBezTo>
                    <a:pt x="40953" y="22362"/>
                    <a:pt x="41053" y="22537"/>
                    <a:pt x="41128" y="22913"/>
                  </a:cubicBezTo>
                  <a:cubicBezTo>
                    <a:pt x="40978" y="23314"/>
                    <a:pt x="40853" y="23715"/>
                    <a:pt x="40702" y="24091"/>
                  </a:cubicBezTo>
                  <a:cubicBezTo>
                    <a:pt x="40577" y="24321"/>
                    <a:pt x="40364" y="24429"/>
                    <a:pt x="40121" y="24429"/>
                  </a:cubicBezTo>
                  <a:cubicBezTo>
                    <a:pt x="40074" y="24429"/>
                    <a:pt x="40025" y="24425"/>
                    <a:pt x="39976" y="24417"/>
                  </a:cubicBezTo>
                  <a:cubicBezTo>
                    <a:pt x="39650" y="24367"/>
                    <a:pt x="39499" y="24141"/>
                    <a:pt x="39449" y="23840"/>
                  </a:cubicBezTo>
                  <a:cubicBezTo>
                    <a:pt x="39374" y="23364"/>
                    <a:pt x="39449" y="22888"/>
                    <a:pt x="39750" y="22487"/>
                  </a:cubicBezTo>
                  <a:cubicBezTo>
                    <a:pt x="39885" y="22268"/>
                    <a:pt x="40077" y="22173"/>
                    <a:pt x="40303" y="22173"/>
                  </a:cubicBezTo>
                  <a:close/>
                  <a:moveTo>
                    <a:pt x="38447" y="19730"/>
                  </a:moveTo>
                  <a:cubicBezTo>
                    <a:pt x="38973" y="19805"/>
                    <a:pt x="39374" y="19855"/>
                    <a:pt x="39875" y="19905"/>
                  </a:cubicBezTo>
                  <a:cubicBezTo>
                    <a:pt x="39850" y="20457"/>
                    <a:pt x="39825" y="20958"/>
                    <a:pt x="39800" y="21484"/>
                  </a:cubicBezTo>
                  <a:cubicBezTo>
                    <a:pt x="39775" y="21610"/>
                    <a:pt x="39675" y="21785"/>
                    <a:pt x="39550" y="21860"/>
                  </a:cubicBezTo>
                  <a:cubicBezTo>
                    <a:pt x="38948" y="22437"/>
                    <a:pt x="38798" y="23139"/>
                    <a:pt x="38898" y="23915"/>
                  </a:cubicBezTo>
                  <a:cubicBezTo>
                    <a:pt x="38948" y="24191"/>
                    <a:pt x="39123" y="24492"/>
                    <a:pt x="39324" y="24692"/>
                  </a:cubicBezTo>
                  <a:cubicBezTo>
                    <a:pt x="39600" y="24943"/>
                    <a:pt x="39675" y="25194"/>
                    <a:pt x="39600" y="25520"/>
                  </a:cubicBezTo>
                  <a:cubicBezTo>
                    <a:pt x="39550" y="25720"/>
                    <a:pt x="39524" y="25921"/>
                    <a:pt x="39474" y="26121"/>
                  </a:cubicBezTo>
                  <a:cubicBezTo>
                    <a:pt x="39249" y="26227"/>
                    <a:pt x="39024" y="26256"/>
                    <a:pt x="38787" y="26256"/>
                  </a:cubicBezTo>
                  <a:cubicBezTo>
                    <a:pt x="38576" y="26256"/>
                    <a:pt x="38357" y="26233"/>
                    <a:pt x="38121" y="26221"/>
                  </a:cubicBezTo>
                  <a:cubicBezTo>
                    <a:pt x="37920" y="24066"/>
                    <a:pt x="38196" y="21961"/>
                    <a:pt x="38447" y="19730"/>
                  </a:cubicBezTo>
                  <a:close/>
                  <a:moveTo>
                    <a:pt x="17892" y="0"/>
                  </a:moveTo>
                  <a:cubicBezTo>
                    <a:pt x="16267" y="0"/>
                    <a:pt x="14604" y="314"/>
                    <a:pt x="12983" y="983"/>
                  </a:cubicBezTo>
                  <a:cubicBezTo>
                    <a:pt x="12858" y="1033"/>
                    <a:pt x="12757" y="1083"/>
                    <a:pt x="12657" y="1133"/>
                  </a:cubicBezTo>
                  <a:cubicBezTo>
                    <a:pt x="12507" y="1234"/>
                    <a:pt x="12356" y="1359"/>
                    <a:pt x="12507" y="1534"/>
                  </a:cubicBezTo>
                  <a:cubicBezTo>
                    <a:pt x="12569" y="1596"/>
                    <a:pt x="12698" y="1641"/>
                    <a:pt x="12826" y="1641"/>
                  </a:cubicBezTo>
                  <a:cubicBezTo>
                    <a:pt x="12854" y="1641"/>
                    <a:pt x="12881" y="1639"/>
                    <a:pt x="12908" y="1635"/>
                  </a:cubicBezTo>
                  <a:cubicBezTo>
                    <a:pt x="13058" y="1610"/>
                    <a:pt x="13209" y="1534"/>
                    <a:pt x="13359" y="1459"/>
                  </a:cubicBezTo>
                  <a:cubicBezTo>
                    <a:pt x="14832" y="889"/>
                    <a:pt x="16345" y="588"/>
                    <a:pt x="17889" y="588"/>
                  </a:cubicBezTo>
                  <a:cubicBezTo>
                    <a:pt x="18447" y="588"/>
                    <a:pt x="19009" y="628"/>
                    <a:pt x="19574" y="707"/>
                  </a:cubicBezTo>
                  <a:cubicBezTo>
                    <a:pt x="26291" y="1660"/>
                    <a:pt x="30953" y="8026"/>
                    <a:pt x="29825" y="14717"/>
                  </a:cubicBezTo>
                  <a:cubicBezTo>
                    <a:pt x="28803" y="20681"/>
                    <a:pt x="23635" y="24817"/>
                    <a:pt x="17876" y="24817"/>
                  </a:cubicBezTo>
                  <a:cubicBezTo>
                    <a:pt x="16859" y="24817"/>
                    <a:pt x="15822" y="24688"/>
                    <a:pt x="14787" y="24417"/>
                  </a:cubicBezTo>
                  <a:cubicBezTo>
                    <a:pt x="9499" y="23038"/>
                    <a:pt x="5790" y="18226"/>
                    <a:pt x="5765" y="12763"/>
                  </a:cubicBezTo>
                  <a:cubicBezTo>
                    <a:pt x="5765" y="9855"/>
                    <a:pt x="6692" y="7274"/>
                    <a:pt x="8522" y="5018"/>
                  </a:cubicBezTo>
                  <a:cubicBezTo>
                    <a:pt x="8622" y="4893"/>
                    <a:pt x="8722" y="4768"/>
                    <a:pt x="8797" y="4617"/>
                  </a:cubicBezTo>
                  <a:cubicBezTo>
                    <a:pt x="8823" y="4542"/>
                    <a:pt x="8797" y="4367"/>
                    <a:pt x="8722" y="4316"/>
                  </a:cubicBezTo>
                  <a:cubicBezTo>
                    <a:pt x="8681" y="4275"/>
                    <a:pt x="8609" y="4256"/>
                    <a:pt x="8540" y="4256"/>
                  </a:cubicBezTo>
                  <a:cubicBezTo>
                    <a:pt x="8484" y="4256"/>
                    <a:pt x="8430" y="4269"/>
                    <a:pt x="8396" y="4291"/>
                  </a:cubicBezTo>
                  <a:cubicBezTo>
                    <a:pt x="8271" y="4367"/>
                    <a:pt x="8171" y="4517"/>
                    <a:pt x="8071" y="4617"/>
                  </a:cubicBezTo>
                  <a:cubicBezTo>
                    <a:pt x="6341" y="6722"/>
                    <a:pt x="5339" y="9128"/>
                    <a:pt x="5214" y="11810"/>
                  </a:cubicBezTo>
                  <a:cubicBezTo>
                    <a:pt x="4963" y="16572"/>
                    <a:pt x="6818" y="20382"/>
                    <a:pt x="10702" y="23189"/>
                  </a:cubicBezTo>
                  <a:cubicBezTo>
                    <a:pt x="10853" y="23289"/>
                    <a:pt x="11028" y="23414"/>
                    <a:pt x="11178" y="23514"/>
                  </a:cubicBezTo>
                  <a:cubicBezTo>
                    <a:pt x="10602" y="24768"/>
                    <a:pt x="10051" y="25996"/>
                    <a:pt x="9474" y="27249"/>
                  </a:cubicBezTo>
                  <a:cubicBezTo>
                    <a:pt x="9299" y="27174"/>
                    <a:pt x="9123" y="27098"/>
                    <a:pt x="8973" y="27023"/>
                  </a:cubicBezTo>
                  <a:cubicBezTo>
                    <a:pt x="7319" y="26171"/>
                    <a:pt x="5940" y="24968"/>
                    <a:pt x="4813" y="23489"/>
                  </a:cubicBezTo>
                  <a:cubicBezTo>
                    <a:pt x="2005" y="19780"/>
                    <a:pt x="853" y="15570"/>
                    <a:pt x="953" y="10983"/>
                  </a:cubicBezTo>
                  <a:cubicBezTo>
                    <a:pt x="953" y="10632"/>
                    <a:pt x="1053" y="10281"/>
                    <a:pt x="1254" y="9956"/>
                  </a:cubicBezTo>
                  <a:cubicBezTo>
                    <a:pt x="1604" y="9379"/>
                    <a:pt x="1905" y="8753"/>
                    <a:pt x="1980" y="8051"/>
                  </a:cubicBezTo>
                  <a:cubicBezTo>
                    <a:pt x="2005" y="7725"/>
                    <a:pt x="2056" y="7374"/>
                    <a:pt x="1980" y="7048"/>
                  </a:cubicBezTo>
                  <a:cubicBezTo>
                    <a:pt x="1902" y="6654"/>
                    <a:pt x="1655" y="6439"/>
                    <a:pt x="1370" y="6439"/>
                  </a:cubicBezTo>
                  <a:cubicBezTo>
                    <a:pt x="1202" y="6439"/>
                    <a:pt x="1020" y="6514"/>
                    <a:pt x="853" y="6672"/>
                  </a:cubicBezTo>
                  <a:cubicBezTo>
                    <a:pt x="627" y="6873"/>
                    <a:pt x="427" y="7148"/>
                    <a:pt x="326" y="7449"/>
                  </a:cubicBezTo>
                  <a:cubicBezTo>
                    <a:pt x="0" y="8251"/>
                    <a:pt x="26" y="9103"/>
                    <a:pt x="201" y="9956"/>
                  </a:cubicBezTo>
                  <a:cubicBezTo>
                    <a:pt x="276" y="10281"/>
                    <a:pt x="351" y="10607"/>
                    <a:pt x="351" y="10958"/>
                  </a:cubicBezTo>
                  <a:cubicBezTo>
                    <a:pt x="401" y="11785"/>
                    <a:pt x="376" y="12637"/>
                    <a:pt x="452" y="13489"/>
                  </a:cubicBezTo>
                  <a:cubicBezTo>
                    <a:pt x="702" y="16447"/>
                    <a:pt x="1529" y="19254"/>
                    <a:pt x="3033" y="21835"/>
                  </a:cubicBezTo>
                  <a:cubicBezTo>
                    <a:pt x="4487" y="24367"/>
                    <a:pt x="6417" y="26422"/>
                    <a:pt x="9098" y="27725"/>
                  </a:cubicBezTo>
                  <a:cubicBezTo>
                    <a:pt x="9148" y="27750"/>
                    <a:pt x="9224" y="27800"/>
                    <a:pt x="9324" y="27875"/>
                  </a:cubicBezTo>
                  <a:cubicBezTo>
                    <a:pt x="9224" y="28276"/>
                    <a:pt x="9123" y="28652"/>
                    <a:pt x="8998" y="29028"/>
                  </a:cubicBezTo>
                  <a:cubicBezTo>
                    <a:pt x="7945" y="32261"/>
                    <a:pt x="7494" y="35570"/>
                    <a:pt x="7269" y="38953"/>
                  </a:cubicBezTo>
                  <a:cubicBezTo>
                    <a:pt x="7244" y="39329"/>
                    <a:pt x="7294" y="39755"/>
                    <a:pt x="7319" y="40156"/>
                  </a:cubicBezTo>
                  <a:cubicBezTo>
                    <a:pt x="7342" y="40317"/>
                    <a:pt x="7427" y="40435"/>
                    <a:pt x="7595" y="40435"/>
                  </a:cubicBezTo>
                  <a:cubicBezTo>
                    <a:pt x="7611" y="40435"/>
                    <a:pt x="7627" y="40434"/>
                    <a:pt x="7645" y="40432"/>
                  </a:cubicBezTo>
                  <a:cubicBezTo>
                    <a:pt x="7820" y="40407"/>
                    <a:pt x="7870" y="40256"/>
                    <a:pt x="7870" y="40081"/>
                  </a:cubicBezTo>
                  <a:cubicBezTo>
                    <a:pt x="7870" y="39705"/>
                    <a:pt x="7820" y="39329"/>
                    <a:pt x="7845" y="38928"/>
                  </a:cubicBezTo>
                  <a:cubicBezTo>
                    <a:pt x="7970" y="37525"/>
                    <a:pt x="8096" y="36121"/>
                    <a:pt x="8271" y="34743"/>
                  </a:cubicBezTo>
                  <a:cubicBezTo>
                    <a:pt x="8597" y="32387"/>
                    <a:pt x="9198" y="30106"/>
                    <a:pt x="9950" y="27875"/>
                  </a:cubicBezTo>
                  <a:cubicBezTo>
                    <a:pt x="10376" y="26647"/>
                    <a:pt x="10928" y="25469"/>
                    <a:pt x="11454" y="24266"/>
                  </a:cubicBezTo>
                  <a:cubicBezTo>
                    <a:pt x="11504" y="24091"/>
                    <a:pt x="11630" y="23966"/>
                    <a:pt x="11680" y="23865"/>
                  </a:cubicBezTo>
                  <a:cubicBezTo>
                    <a:pt x="13900" y="24886"/>
                    <a:pt x="16018" y="25396"/>
                    <a:pt x="18045" y="25396"/>
                  </a:cubicBezTo>
                  <a:cubicBezTo>
                    <a:pt x="21439" y="25396"/>
                    <a:pt x="24575" y="23965"/>
                    <a:pt x="27494" y="21108"/>
                  </a:cubicBezTo>
                  <a:cubicBezTo>
                    <a:pt x="27895" y="21860"/>
                    <a:pt x="28271" y="22537"/>
                    <a:pt x="28622" y="23239"/>
                  </a:cubicBezTo>
                  <a:cubicBezTo>
                    <a:pt x="29925" y="26021"/>
                    <a:pt x="30727" y="28978"/>
                    <a:pt x="31279" y="31986"/>
                  </a:cubicBezTo>
                  <a:cubicBezTo>
                    <a:pt x="31780" y="34743"/>
                    <a:pt x="32081" y="37500"/>
                    <a:pt x="31780" y="40282"/>
                  </a:cubicBezTo>
                  <a:cubicBezTo>
                    <a:pt x="31780" y="40382"/>
                    <a:pt x="31755" y="40507"/>
                    <a:pt x="31780" y="40582"/>
                  </a:cubicBezTo>
                  <a:cubicBezTo>
                    <a:pt x="31830" y="40683"/>
                    <a:pt x="31930" y="40858"/>
                    <a:pt x="32031" y="40858"/>
                  </a:cubicBezTo>
                  <a:cubicBezTo>
                    <a:pt x="32131" y="40858"/>
                    <a:pt x="32256" y="40733"/>
                    <a:pt x="32306" y="40632"/>
                  </a:cubicBezTo>
                  <a:cubicBezTo>
                    <a:pt x="32357" y="40557"/>
                    <a:pt x="32357" y="40432"/>
                    <a:pt x="32357" y="40332"/>
                  </a:cubicBezTo>
                  <a:cubicBezTo>
                    <a:pt x="32407" y="39680"/>
                    <a:pt x="32482" y="39053"/>
                    <a:pt x="32482" y="38402"/>
                  </a:cubicBezTo>
                  <a:cubicBezTo>
                    <a:pt x="32482" y="35094"/>
                    <a:pt x="31956" y="31860"/>
                    <a:pt x="31154" y="28677"/>
                  </a:cubicBezTo>
                  <a:cubicBezTo>
                    <a:pt x="31128" y="28552"/>
                    <a:pt x="31103" y="28427"/>
                    <a:pt x="31078" y="28226"/>
                  </a:cubicBezTo>
                  <a:lnTo>
                    <a:pt x="31078" y="28226"/>
                  </a:lnTo>
                  <a:cubicBezTo>
                    <a:pt x="31630" y="28878"/>
                    <a:pt x="32106" y="29429"/>
                    <a:pt x="32632" y="29981"/>
                  </a:cubicBezTo>
                  <a:cubicBezTo>
                    <a:pt x="33334" y="30733"/>
                    <a:pt x="34136" y="31359"/>
                    <a:pt x="35113" y="31735"/>
                  </a:cubicBezTo>
                  <a:cubicBezTo>
                    <a:pt x="35396" y="31847"/>
                    <a:pt x="35673" y="31902"/>
                    <a:pt x="35941" y="31902"/>
                  </a:cubicBezTo>
                  <a:cubicBezTo>
                    <a:pt x="36454" y="31902"/>
                    <a:pt x="36932" y="31696"/>
                    <a:pt x="37344" y="31284"/>
                  </a:cubicBezTo>
                  <a:cubicBezTo>
                    <a:pt x="37670" y="30958"/>
                    <a:pt x="37996" y="30607"/>
                    <a:pt x="38221" y="30231"/>
                  </a:cubicBezTo>
                  <a:cubicBezTo>
                    <a:pt x="39149" y="28677"/>
                    <a:pt x="40076" y="27149"/>
                    <a:pt x="40377" y="25344"/>
                  </a:cubicBezTo>
                  <a:cubicBezTo>
                    <a:pt x="40402" y="25194"/>
                    <a:pt x="40477" y="24993"/>
                    <a:pt x="40602" y="24943"/>
                  </a:cubicBezTo>
                  <a:cubicBezTo>
                    <a:pt x="41379" y="24492"/>
                    <a:pt x="41580" y="23715"/>
                    <a:pt x="41655" y="22938"/>
                  </a:cubicBezTo>
                  <a:cubicBezTo>
                    <a:pt x="41730" y="22136"/>
                    <a:pt x="41379" y="21835"/>
                    <a:pt x="40828" y="21710"/>
                  </a:cubicBezTo>
                  <a:cubicBezTo>
                    <a:pt x="40677" y="21685"/>
                    <a:pt x="40552" y="21635"/>
                    <a:pt x="40402" y="21560"/>
                  </a:cubicBezTo>
                  <a:cubicBezTo>
                    <a:pt x="40402" y="21033"/>
                    <a:pt x="40301" y="20507"/>
                    <a:pt x="40527" y="19981"/>
                  </a:cubicBezTo>
                  <a:cubicBezTo>
                    <a:pt x="40652" y="20006"/>
                    <a:pt x="40753" y="20006"/>
                    <a:pt x="40853" y="20006"/>
                  </a:cubicBezTo>
                  <a:cubicBezTo>
                    <a:pt x="42006" y="20131"/>
                    <a:pt x="43159" y="20281"/>
                    <a:pt x="44311" y="20432"/>
                  </a:cubicBezTo>
                  <a:cubicBezTo>
                    <a:pt x="47745" y="20833"/>
                    <a:pt x="51154" y="21209"/>
                    <a:pt x="54587" y="21635"/>
                  </a:cubicBezTo>
                  <a:cubicBezTo>
                    <a:pt x="54650" y="21642"/>
                    <a:pt x="54711" y="21645"/>
                    <a:pt x="54772" y="21645"/>
                  </a:cubicBezTo>
                  <a:cubicBezTo>
                    <a:pt x="55147" y="21645"/>
                    <a:pt x="55474" y="21507"/>
                    <a:pt x="55690" y="21184"/>
                  </a:cubicBezTo>
                  <a:cubicBezTo>
                    <a:pt x="55941" y="20858"/>
                    <a:pt x="56166" y="20482"/>
                    <a:pt x="56317" y="20106"/>
                  </a:cubicBezTo>
                  <a:cubicBezTo>
                    <a:pt x="56743" y="19053"/>
                    <a:pt x="56918" y="17925"/>
                    <a:pt x="57043" y="16798"/>
                  </a:cubicBezTo>
                  <a:cubicBezTo>
                    <a:pt x="57294" y="14492"/>
                    <a:pt x="57219" y="12186"/>
                    <a:pt x="56918" y="9880"/>
                  </a:cubicBezTo>
                  <a:cubicBezTo>
                    <a:pt x="56718" y="8577"/>
                    <a:pt x="56492" y="7274"/>
                    <a:pt x="55941" y="6096"/>
                  </a:cubicBezTo>
                  <a:cubicBezTo>
                    <a:pt x="55715" y="5620"/>
                    <a:pt x="55414" y="5169"/>
                    <a:pt x="55088" y="4768"/>
                  </a:cubicBezTo>
                  <a:cubicBezTo>
                    <a:pt x="54908" y="4537"/>
                    <a:pt x="54651" y="4426"/>
                    <a:pt x="54376" y="4426"/>
                  </a:cubicBezTo>
                  <a:cubicBezTo>
                    <a:pt x="54232" y="4426"/>
                    <a:pt x="54082" y="4457"/>
                    <a:pt x="53936" y="4517"/>
                  </a:cubicBezTo>
                  <a:cubicBezTo>
                    <a:pt x="52657" y="5043"/>
                    <a:pt x="51379" y="5595"/>
                    <a:pt x="50076" y="6096"/>
                  </a:cubicBezTo>
                  <a:cubicBezTo>
                    <a:pt x="45489" y="7875"/>
                    <a:pt x="40978" y="9905"/>
                    <a:pt x="36517" y="11986"/>
                  </a:cubicBezTo>
                  <a:cubicBezTo>
                    <a:pt x="35640" y="12387"/>
                    <a:pt x="34788" y="12838"/>
                    <a:pt x="33910" y="13264"/>
                  </a:cubicBezTo>
                  <a:cubicBezTo>
                    <a:pt x="33635" y="13414"/>
                    <a:pt x="33484" y="13615"/>
                    <a:pt x="33459" y="13915"/>
                  </a:cubicBezTo>
                  <a:cubicBezTo>
                    <a:pt x="33409" y="14342"/>
                    <a:pt x="33309" y="14768"/>
                    <a:pt x="33309" y="15169"/>
                  </a:cubicBezTo>
                  <a:cubicBezTo>
                    <a:pt x="33259" y="16372"/>
                    <a:pt x="33434" y="17499"/>
                    <a:pt x="33935" y="18602"/>
                  </a:cubicBezTo>
                  <a:cubicBezTo>
                    <a:pt x="34161" y="19053"/>
                    <a:pt x="34437" y="19329"/>
                    <a:pt x="34988" y="19354"/>
                  </a:cubicBezTo>
                  <a:cubicBezTo>
                    <a:pt x="35489" y="19354"/>
                    <a:pt x="35991" y="19429"/>
                    <a:pt x="36492" y="19504"/>
                  </a:cubicBezTo>
                  <a:cubicBezTo>
                    <a:pt x="36943" y="19555"/>
                    <a:pt x="37419" y="19630"/>
                    <a:pt x="37895" y="19680"/>
                  </a:cubicBezTo>
                  <a:cubicBezTo>
                    <a:pt x="37770" y="21033"/>
                    <a:pt x="37620" y="22286"/>
                    <a:pt x="37519" y="23540"/>
                  </a:cubicBezTo>
                  <a:cubicBezTo>
                    <a:pt x="37469" y="24392"/>
                    <a:pt x="37469" y="25244"/>
                    <a:pt x="37519" y="26071"/>
                  </a:cubicBezTo>
                  <a:cubicBezTo>
                    <a:pt x="37545" y="26748"/>
                    <a:pt x="37695" y="26823"/>
                    <a:pt x="38347" y="26848"/>
                  </a:cubicBezTo>
                  <a:lnTo>
                    <a:pt x="39424" y="26848"/>
                  </a:lnTo>
                  <a:cubicBezTo>
                    <a:pt x="39073" y="27525"/>
                    <a:pt x="38773" y="28151"/>
                    <a:pt x="38447" y="28728"/>
                  </a:cubicBezTo>
                  <a:cubicBezTo>
                    <a:pt x="38071" y="29354"/>
                    <a:pt x="37695" y="29981"/>
                    <a:pt x="37244" y="30557"/>
                  </a:cubicBezTo>
                  <a:cubicBezTo>
                    <a:pt x="36823" y="31083"/>
                    <a:pt x="36412" y="31329"/>
                    <a:pt x="35934" y="31329"/>
                  </a:cubicBezTo>
                  <a:cubicBezTo>
                    <a:pt x="35614" y="31329"/>
                    <a:pt x="35265" y="31219"/>
                    <a:pt x="34863" y="31008"/>
                  </a:cubicBezTo>
                  <a:cubicBezTo>
                    <a:pt x="34763" y="30958"/>
                    <a:pt x="34662" y="30883"/>
                    <a:pt x="34562" y="30808"/>
                  </a:cubicBezTo>
                  <a:cubicBezTo>
                    <a:pt x="33409" y="30131"/>
                    <a:pt x="32557" y="29129"/>
                    <a:pt x="31755" y="28101"/>
                  </a:cubicBezTo>
                  <a:cubicBezTo>
                    <a:pt x="30978" y="27073"/>
                    <a:pt x="30326" y="26021"/>
                    <a:pt x="29900" y="24793"/>
                  </a:cubicBezTo>
                  <a:cubicBezTo>
                    <a:pt x="29374" y="23339"/>
                    <a:pt x="28697" y="21936"/>
                    <a:pt x="27820" y="20607"/>
                  </a:cubicBezTo>
                  <a:cubicBezTo>
                    <a:pt x="27920" y="20482"/>
                    <a:pt x="27971" y="20382"/>
                    <a:pt x="28046" y="20281"/>
                  </a:cubicBezTo>
                  <a:cubicBezTo>
                    <a:pt x="30226" y="17274"/>
                    <a:pt x="31028" y="13915"/>
                    <a:pt x="30326" y="10281"/>
                  </a:cubicBezTo>
                  <a:cubicBezTo>
                    <a:pt x="29129" y="4081"/>
                    <a:pt x="23754" y="0"/>
                    <a:pt x="178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2095375" y="1002525"/>
              <a:ext cx="205550" cy="135725"/>
            </a:xfrm>
            <a:custGeom>
              <a:rect b="b" l="l" r="r" t="t"/>
              <a:pathLst>
                <a:path extrusionOk="0" h="5429" w="8222">
                  <a:moveTo>
                    <a:pt x="7520" y="1028"/>
                  </a:moveTo>
                  <a:lnTo>
                    <a:pt x="7520" y="1028"/>
                  </a:lnTo>
                  <a:cubicBezTo>
                    <a:pt x="7895" y="2532"/>
                    <a:pt x="6993" y="4637"/>
                    <a:pt x="4988" y="4813"/>
                  </a:cubicBezTo>
                  <a:cubicBezTo>
                    <a:pt x="4844" y="4828"/>
                    <a:pt x="4703" y="4835"/>
                    <a:pt x="4564" y="4835"/>
                  </a:cubicBezTo>
                  <a:cubicBezTo>
                    <a:pt x="3302" y="4835"/>
                    <a:pt x="2255" y="4235"/>
                    <a:pt x="1329" y="3309"/>
                  </a:cubicBezTo>
                  <a:lnTo>
                    <a:pt x="1329" y="3309"/>
                  </a:lnTo>
                  <a:cubicBezTo>
                    <a:pt x="1676" y="3344"/>
                    <a:pt x="2017" y="3363"/>
                    <a:pt x="2350" y="3363"/>
                  </a:cubicBezTo>
                  <a:cubicBezTo>
                    <a:pt x="4371" y="3363"/>
                    <a:pt x="6121" y="2685"/>
                    <a:pt x="7520" y="1028"/>
                  </a:cubicBezTo>
                  <a:close/>
                  <a:moveTo>
                    <a:pt x="7645" y="1"/>
                  </a:moveTo>
                  <a:cubicBezTo>
                    <a:pt x="7570" y="1"/>
                    <a:pt x="7394" y="151"/>
                    <a:pt x="7319" y="276"/>
                  </a:cubicBezTo>
                  <a:cubicBezTo>
                    <a:pt x="6191" y="2006"/>
                    <a:pt x="4537" y="2707"/>
                    <a:pt x="2532" y="2758"/>
                  </a:cubicBezTo>
                  <a:cubicBezTo>
                    <a:pt x="2485" y="2759"/>
                    <a:pt x="2439" y="2760"/>
                    <a:pt x="2393" y="2760"/>
                  </a:cubicBezTo>
                  <a:cubicBezTo>
                    <a:pt x="1715" y="2760"/>
                    <a:pt x="1060" y="2593"/>
                    <a:pt x="427" y="2382"/>
                  </a:cubicBezTo>
                  <a:cubicBezTo>
                    <a:pt x="402" y="2372"/>
                    <a:pt x="376" y="2368"/>
                    <a:pt x="348" y="2368"/>
                  </a:cubicBezTo>
                  <a:cubicBezTo>
                    <a:pt x="235" y="2368"/>
                    <a:pt x="102" y="2437"/>
                    <a:pt x="1" y="2457"/>
                  </a:cubicBezTo>
                  <a:cubicBezTo>
                    <a:pt x="26" y="2582"/>
                    <a:pt x="1" y="2732"/>
                    <a:pt x="76" y="2833"/>
                  </a:cubicBezTo>
                  <a:cubicBezTo>
                    <a:pt x="928" y="4011"/>
                    <a:pt x="2031" y="4863"/>
                    <a:pt x="3434" y="5264"/>
                  </a:cubicBezTo>
                  <a:cubicBezTo>
                    <a:pt x="3836" y="5375"/>
                    <a:pt x="4228" y="5429"/>
                    <a:pt x="4605" y="5429"/>
                  </a:cubicBezTo>
                  <a:cubicBezTo>
                    <a:pt x="6346" y="5429"/>
                    <a:pt x="7750" y="4286"/>
                    <a:pt x="8121" y="2432"/>
                  </a:cubicBezTo>
                  <a:cubicBezTo>
                    <a:pt x="8171" y="2131"/>
                    <a:pt x="8196" y="1830"/>
                    <a:pt x="8221" y="1555"/>
                  </a:cubicBezTo>
                  <a:cubicBezTo>
                    <a:pt x="8196" y="1229"/>
                    <a:pt x="8171" y="928"/>
                    <a:pt x="8121" y="627"/>
                  </a:cubicBezTo>
                  <a:cubicBezTo>
                    <a:pt x="8121" y="527"/>
                    <a:pt x="8096" y="402"/>
                    <a:pt x="8046" y="326"/>
                  </a:cubicBezTo>
                  <a:cubicBezTo>
                    <a:pt x="7946" y="201"/>
                    <a:pt x="7795" y="51"/>
                    <a:pt x="7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3077225" y="862500"/>
              <a:ext cx="109675" cy="69250"/>
            </a:xfrm>
            <a:custGeom>
              <a:rect b="b" l="l" r="r" t="t"/>
              <a:pathLst>
                <a:path extrusionOk="0" h="2770" w="4387">
                  <a:moveTo>
                    <a:pt x="4014" y="1"/>
                  </a:moveTo>
                  <a:cubicBezTo>
                    <a:pt x="3891" y="1"/>
                    <a:pt x="3754" y="78"/>
                    <a:pt x="3634" y="138"/>
                  </a:cubicBezTo>
                  <a:cubicBezTo>
                    <a:pt x="3609" y="163"/>
                    <a:pt x="3559" y="163"/>
                    <a:pt x="3534" y="188"/>
                  </a:cubicBezTo>
                  <a:cubicBezTo>
                    <a:pt x="2506" y="815"/>
                    <a:pt x="1479" y="1466"/>
                    <a:pt x="451" y="2093"/>
                  </a:cubicBezTo>
                  <a:cubicBezTo>
                    <a:pt x="326" y="2168"/>
                    <a:pt x="201" y="2293"/>
                    <a:pt x="100" y="2419"/>
                  </a:cubicBezTo>
                  <a:cubicBezTo>
                    <a:pt x="0" y="2544"/>
                    <a:pt x="125" y="2770"/>
                    <a:pt x="351" y="2770"/>
                  </a:cubicBezTo>
                  <a:cubicBezTo>
                    <a:pt x="426" y="2719"/>
                    <a:pt x="551" y="2644"/>
                    <a:pt x="677" y="2569"/>
                  </a:cubicBezTo>
                  <a:cubicBezTo>
                    <a:pt x="1754" y="1917"/>
                    <a:pt x="2832" y="1266"/>
                    <a:pt x="3935" y="614"/>
                  </a:cubicBezTo>
                  <a:cubicBezTo>
                    <a:pt x="4110" y="514"/>
                    <a:pt x="4386" y="439"/>
                    <a:pt x="4236" y="138"/>
                  </a:cubicBezTo>
                  <a:cubicBezTo>
                    <a:pt x="4175" y="37"/>
                    <a:pt x="4098" y="1"/>
                    <a:pt x="40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2046500" y="987500"/>
              <a:ext cx="40125" cy="45775"/>
            </a:xfrm>
            <a:custGeom>
              <a:rect b="b" l="l" r="r" t="t"/>
              <a:pathLst>
                <a:path extrusionOk="0" h="1831" w="1605">
                  <a:moveTo>
                    <a:pt x="803" y="0"/>
                  </a:moveTo>
                  <a:cubicBezTo>
                    <a:pt x="352" y="0"/>
                    <a:pt x="1" y="351"/>
                    <a:pt x="1" y="802"/>
                  </a:cubicBezTo>
                  <a:cubicBezTo>
                    <a:pt x="25" y="1364"/>
                    <a:pt x="431" y="1831"/>
                    <a:pt x="869" y="1831"/>
                  </a:cubicBezTo>
                  <a:cubicBezTo>
                    <a:pt x="880" y="1831"/>
                    <a:pt x="892" y="1830"/>
                    <a:pt x="903" y="1830"/>
                  </a:cubicBezTo>
                  <a:cubicBezTo>
                    <a:pt x="1279" y="1805"/>
                    <a:pt x="1605" y="1379"/>
                    <a:pt x="1605" y="978"/>
                  </a:cubicBezTo>
                  <a:cubicBezTo>
                    <a:pt x="1605" y="501"/>
                    <a:pt x="1204" y="0"/>
                    <a:pt x="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2253900" y="935475"/>
              <a:ext cx="43875" cy="44050"/>
            </a:xfrm>
            <a:custGeom>
              <a:rect b="b" l="l" r="r" t="t"/>
              <a:pathLst>
                <a:path extrusionOk="0" h="1762" w="1755">
                  <a:moveTo>
                    <a:pt x="803" y="1"/>
                  </a:moveTo>
                  <a:cubicBezTo>
                    <a:pt x="702" y="51"/>
                    <a:pt x="502" y="101"/>
                    <a:pt x="377" y="226"/>
                  </a:cubicBezTo>
                  <a:cubicBezTo>
                    <a:pt x="1" y="653"/>
                    <a:pt x="176" y="1429"/>
                    <a:pt x="677" y="1655"/>
                  </a:cubicBezTo>
                  <a:cubicBezTo>
                    <a:pt x="815" y="1718"/>
                    <a:pt x="959" y="1762"/>
                    <a:pt x="1097" y="1762"/>
                  </a:cubicBezTo>
                  <a:cubicBezTo>
                    <a:pt x="1235" y="1762"/>
                    <a:pt x="1366" y="1718"/>
                    <a:pt x="1479" y="1605"/>
                  </a:cubicBezTo>
                  <a:cubicBezTo>
                    <a:pt x="1755" y="1329"/>
                    <a:pt x="1730" y="978"/>
                    <a:pt x="1630" y="653"/>
                  </a:cubicBezTo>
                  <a:cubicBezTo>
                    <a:pt x="1504" y="302"/>
                    <a:pt x="1304" y="5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3085350" y="1145375"/>
              <a:ext cx="94650" cy="42025"/>
            </a:xfrm>
            <a:custGeom>
              <a:rect b="b" l="l" r="r" t="t"/>
              <a:pathLst>
                <a:path extrusionOk="0" h="1681" w="3786">
                  <a:moveTo>
                    <a:pt x="327" y="1"/>
                  </a:moveTo>
                  <a:cubicBezTo>
                    <a:pt x="226" y="51"/>
                    <a:pt x="126" y="126"/>
                    <a:pt x="1" y="201"/>
                  </a:cubicBezTo>
                  <a:cubicBezTo>
                    <a:pt x="51" y="302"/>
                    <a:pt x="101" y="402"/>
                    <a:pt x="176" y="477"/>
                  </a:cubicBezTo>
                  <a:cubicBezTo>
                    <a:pt x="252" y="527"/>
                    <a:pt x="377" y="552"/>
                    <a:pt x="452" y="577"/>
                  </a:cubicBezTo>
                  <a:cubicBezTo>
                    <a:pt x="1354" y="903"/>
                    <a:pt x="2231" y="1254"/>
                    <a:pt x="3109" y="1580"/>
                  </a:cubicBezTo>
                  <a:cubicBezTo>
                    <a:pt x="3234" y="1605"/>
                    <a:pt x="3334" y="1680"/>
                    <a:pt x="3460" y="1680"/>
                  </a:cubicBezTo>
                  <a:cubicBezTo>
                    <a:pt x="3535" y="1655"/>
                    <a:pt x="3635" y="1555"/>
                    <a:pt x="3785" y="1455"/>
                  </a:cubicBezTo>
                  <a:cubicBezTo>
                    <a:pt x="3560" y="1279"/>
                    <a:pt x="3409" y="1104"/>
                    <a:pt x="3234" y="1028"/>
                  </a:cubicBezTo>
                  <a:cubicBezTo>
                    <a:pt x="2332" y="678"/>
                    <a:pt x="1404" y="377"/>
                    <a:pt x="502" y="51"/>
                  </a:cubicBezTo>
                  <a:cubicBezTo>
                    <a:pt x="452" y="26"/>
                    <a:pt x="377" y="1"/>
                    <a:pt x="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3104150" y="1048625"/>
              <a:ext cx="85875" cy="23125"/>
            </a:xfrm>
            <a:custGeom>
              <a:rect b="b" l="l" r="r" t="t"/>
              <a:pathLst>
                <a:path extrusionOk="0" h="925" w="3435">
                  <a:moveTo>
                    <a:pt x="270" y="1"/>
                  </a:moveTo>
                  <a:cubicBezTo>
                    <a:pt x="131" y="1"/>
                    <a:pt x="1" y="46"/>
                    <a:pt x="1" y="237"/>
                  </a:cubicBezTo>
                  <a:cubicBezTo>
                    <a:pt x="1" y="337"/>
                    <a:pt x="176" y="487"/>
                    <a:pt x="302" y="513"/>
                  </a:cubicBezTo>
                  <a:cubicBezTo>
                    <a:pt x="1154" y="663"/>
                    <a:pt x="2006" y="788"/>
                    <a:pt x="2808" y="914"/>
                  </a:cubicBezTo>
                  <a:cubicBezTo>
                    <a:pt x="2875" y="914"/>
                    <a:pt x="2919" y="925"/>
                    <a:pt x="2964" y="925"/>
                  </a:cubicBezTo>
                  <a:cubicBezTo>
                    <a:pt x="2986" y="925"/>
                    <a:pt x="3008" y="922"/>
                    <a:pt x="3033" y="914"/>
                  </a:cubicBezTo>
                  <a:cubicBezTo>
                    <a:pt x="3209" y="914"/>
                    <a:pt x="3434" y="888"/>
                    <a:pt x="3409" y="663"/>
                  </a:cubicBezTo>
                  <a:cubicBezTo>
                    <a:pt x="3409" y="563"/>
                    <a:pt x="3209" y="437"/>
                    <a:pt x="3083" y="412"/>
                  </a:cubicBezTo>
                  <a:cubicBezTo>
                    <a:pt x="2181" y="262"/>
                    <a:pt x="1304" y="137"/>
                    <a:pt x="402" y="11"/>
                  </a:cubicBezTo>
                  <a:cubicBezTo>
                    <a:pt x="360" y="5"/>
                    <a:pt x="315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536" name="Google Shape;1536;p30"/>
          <p:cNvCxnSpPr/>
          <p:nvPr/>
        </p:nvCxnSpPr>
        <p:spPr>
          <a:xfrm>
            <a:off x="2478325" y="3875050"/>
            <a:ext cx="3741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37" name="Google Shape;1537;p30"/>
          <p:cNvSpPr/>
          <p:nvPr/>
        </p:nvSpPr>
        <p:spPr>
          <a:xfrm rot="-559036">
            <a:off x="1203550" y="3265075"/>
            <a:ext cx="483097" cy="310873"/>
          </a:xfrm>
          <a:custGeom>
            <a:rect b="b" l="l" r="r" t="t"/>
            <a:pathLst>
              <a:path extrusionOk="0" h="12435" w="19324">
                <a:moveTo>
                  <a:pt x="12724" y="622"/>
                </a:moveTo>
                <a:cubicBezTo>
                  <a:pt x="14536" y="622"/>
                  <a:pt x="16351" y="665"/>
                  <a:pt x="18171" y="777"/>
                </a:cubicBezTo>
                <a:cubicBezTo>
                  <a:pt x="15464" y="3058"/>
                  <a:pt x="12782" y="5288"/>
                  <a:pt x="10051" y="7569"/>
                </a:cubicBezTo>
                <a:cubicBezTo>
                  <a:pt x="7043" y="5414"/>
                  <a:pt x="4036" y="3308"/>
                  <a:pt x="1178" y="953"/>
                </a:cubicBezTo>
                <a:cubicBezTo>
                  <a:pt x="5031" y="816"/>
                  <a:pt x="8871" y="622"/>
                  <a:pt x="12724" y="622"/>
                </a:cubicBezTo>
                <a:close/>
                <a:moveTo>
                  <a:pt x="652" y="1379"/>
                </a:moveTo>
                <a:lnTo>
                  <a:pt x="652" y="1379"/>
                </a:lnTo>
                <a:cubicBezTo>
                  <a:pt x="2381" y="2682"/>
                  <a:pt x="4061" y="3960"/>
                  <a:pt x="5765" y="5238"/>
                </a:cubicBezTo>
                <a:cubicBezTo>
                  <a:pt x="4361" y="7018"/>
                  <a:pt x="2958" y="8747"/>
                  <a:pt x="1529" y="10577"/>
                </a:cubicBezTo>
                <a:cubicBezTo>
                  <a:pt x="1078" y="7494"/>
                  <a:pt x="802" y="4486"/>
                  <a:pt x="652" y="1379"/>
                </a:cubicBezTo>
                <a:close/>
                <a:moveTo>
                  <a:pt x="18672" y="1203"/>
                </a:moveTo>
                <a:cubicBezTo>
                  <a:pt x="18772" y="1930"/>
                  <a:pt x="18672" y="2582"/>
                  <a:pt x="18672" y="3233"/>
                </a:cubicBezTo>
                <a:cubicBezTo>
                  <a:pt x="18672" y="3885"/>
                  <a:pt x="18697" y="4511"/>
                  <a:pt x="18672" y="5163"/>
                </a:cubicBezTo>
                <a:cubicBezTo>
                  <a:pt x="18672" y="5840"/>
                  <a:pt x="18622" y="6491"/>
                  <a:pt x="18597" y="7168"/>
                </a:cubicBezTo>
                <a:cubicBezTo>
                  <a:pt x="18597" y="7795"/>
                  <a:pt x="18597" y="8446"/>
                  <a:pt x="18597" y="9098"/>
                </a:cubicBezTo>
                <a:lnTo>
                  <a:pt x="18597" y="11178"/>
                </a:lnTo>
                <a:cubicBezTo>
                  <a:pt x="17068" y="9073"/>
                  <a:pt x="15589" y="7043"/>
                  <a:pt x="14061" y="4963"/>
                </a:cubicBezTo>
                <a:cubicBezTo>
                  <a:pt x="15539" y="3634"/>
                  <a:pt x="17068" y="2456"/>
                  <a:pt x="18672" y="1203"/>
                </a:cubicBezTo>
                <a:close/>
                <a:moveTo>
                  <a:pt x="13685" y="5339"/>
                </a:moveTo>
                <a:cubicBezTo>
                  <a:pt x="15214" y="7494"/>
                  <a:pt x="16742" y="9624"/>
                  <a:pt x="18271" y="11730"/>
                </a:cubicBezTo>
                <a:cubicBezTo>
                  <a:pt x="18188" y="11758"/>
                  <a:pt x="17807" y="11771"/>
                  <a:pt x="17213" y="11771"/>
                </a:cubicBezTo>
                <a:cubicBezTo>
                  <a:pt x="13672" y="11771"/>
                  <a:pt x="2552" y="11318"/>
                  <a:pt x="1780" y="11103"/>
                </a:cubicBezTo>
                <a:cubicBezTo>
                  <a:pt x="3309" y="9223"/>
                  <a:pt x="4762" y="7419"/>
                  <a:pt x="6266" y="5564"/>
                </a:cubicBezTo>
                <a:cubicBezTo>
                  <a:pt x="6567" y="5790"/>
                  <a:pt x="6817" y="5965"/>
                  <a:pt x="7068" y="6141"/>
                </a:cubicBezTo>
                <a:cubicBezTo>
                  <a:pt x="7820" y="6667"/>
                  <a:pt x="8597" y="7243"/>
                  <a:pt x="9374" y="7770"/>
                </a:cubicBezTo>
                <a:cubicBezTo>
                  <a:pt x="9649" y="7961"/>
                  <a:pt x="9844" y="8055"/>
                  <a:pt x="10033" y="8055"/>
                </a:cubicBezTo>
                <a:cubicBezTo>
                  <a:pt x="10240" y="8055"/>
                  <a:pt x="10439" y="7942"/>
                  <a:pt x="10727" y="7719"/>
                </a:cubicBezTo>
                <a:cubicBezTo>
                  <a:pt x="11604" y="7018"/>
                  <a:pt x="12482" y="6291"/>
                  <a:pt x="13359" y="5589"/>
                </a:cubicBezTo>
                <a:cubicBezTo>
                  <a:pt x="13459" y="5514"/>
                  <a:pt x="13534" y="5439"/>
                  <a:pt x="13685" y="5339"/>
                </a:cubicBezTo>
                <a:close/>
                <a:moveTo>
                  <a:pt x="9650" y="0"/>
                </a:moveTo>
                <a:cubicBezTo>
                  <a:pt x="9650" y="25"/>
                  <a:pt x="9650" y="50"/>
                  <a:pt x="9650" y="50"/>
                </a:cubicBezTo>
                <a:cubicBezTo>
                  <a:pt x="7218" y="151"/>
                  <a:pt x="4787" y="226"/>
                  <a:pt x="2356" y="301"/>
                </a:cubicBezTo>
                <a:cubicBezTo>
                  <a:pt x="1755" y="326"/>
                  <a:pt x="1153" y="376"/>
                  <a:pt x="552" y="401"/>
                </a:cubicBezTo>
                <a:cubicBezTo>
                  <a:pt x="25" y="451"/>
                  <a:pt x="0" y="501"/>
                  <a:pt x="51" y="1053"/>
                </a:cubicBezTo>
                <a:cubicBezTo>
                  <a:pt x="126" y="1830"/>
                  <a:pt x="176" y="2607"/>
                  <a:pt x="226" y="3409"/>
                </a:cubicBezTo>
                <a:cubicBezTo>
                  <a:pt x="276" y="4311"/>
                  <a:pt x="326" y="5213"/>
                  <a:pt x="401" y="6115"/>
                </a:cubicBezTo>
                <a:cubicBezTo>
                  <a:pt x="577" y="7719"/>
                  <a:pt x="777" y="9349"/>
                  <a:pt x="953" y="10978"/>
                </a:cubicBezTo>
                <a:cubicBezTo>
                  <a:pt x="1003" y="11404"/>
                  <a:pt x="1078" y="11529"/>
                  <a:pt x="1504" y="11629"/>
                </a:cubicBezTo>
                <a:cubicBezTo>
                  <a:pt x="1730" y="11704"/>
                  <a:pt x="1930" y="11730"/>
                  <a:pt x="2156" y="11755"/>
                </a:cubicBezTo>
                <a:cubicBezTo>
                  <a:pt x="5239" y="11905"/>
                  <a:pt x="8321" y="12080"/>
                  <a:pt x="11379" y="12231"/>
                </a:cubicBezTo>
                <a:cubicBezTo>
                  <a:pt x="13910" y="12331"/>
                  <a:pt x="16417" y="12356"/>
                  <a:pt x="18923" y="12431"/>
                </a:cubicBezTo>
                <a:cubicBezTo>
                  <a:pt x="18946" y="12433"/>
                  <a:pt x="18968" y="12434"/>
                  <a:pt x="18989" y="12434"/>
                </a:cubicBezTo>
                <a:cubicBezTo>
                  <a:pt x="19215" y="12434"/>
                  <a:pt x="19299" y="12312"/>
                  <a:pt x="19299" y="12105"/>
                </a:cubicBezTo>
                <a:cubicBezTo>
                  <a:pt x="19324" y="11830"/>
                  <a:pt x="19299" y="11579"/>
                  <a:pt x="19299" y="11303"/>
                </a:cubicBezTo>
                <a:cubicBezTo>
                  <a:pt x="19249" y="10526"/>
                  <a:pt x="19198" y="9750"/>
                  <a:pt x="19198" y="8973"/>
                </a:cubicBezTo>
                <a:cubicBezTo>
                  <a:pt x="19173" y="6817"/>
                  <a:pt x="19224" y="4662"/>
                  <a:pt x="19224" y="2506"/>
                </a:cubicBezTo>
                <a:cubicBezTo>
                  <a:pt x="19224" y="1930"/>
                  <a:pt x="19224" y="1379"/>
                  <a:pt x="19249" y="802"/>
                </a:cubicBezTo>
                <a:cubicBezTo>
                  <a:pt x="19249" y="251"/>
                  <a:pt x="19198" y="201"/>
                  <a:pt x="18647" y="176"/>
                </a:cubicBezTo>
                <a:cubicBezTo>
                  <a:pt x="17995" y="151"/>
                  <a:pt x="17369" y="151"/>
                  <a:pt x="16717" y="151"/>
                </a:cubicBezTo>
                <a:cubicBezTo>
                  <a:pt x="14361" y="100"/>
                  <a:pt x="12005" y="50"/>
                  <a:pt x="965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8" name="Google Shape;1538;p30"/>
          <p:cNvSpPr/>
          <p:nvPr/>
        </p:nvSpPr>
        <p:spPr>
          <a:xfrm rot="1184271">
            <a:off x="737606" y="3715219"/>
            <a:ext cx="483076" cy="310859"/>
          </a:xfrm>
          <a:custGeom>
            <a:rect b="b" l="l" r="r" t="t"/>
            <a:pathLst>
              <a:path extrusionOk="0" h="12435" w="19324">
                <a:moveTo>
                  <a:pt x="12724" y="622"/>
                </a:moveTo>
                <a:cubicBezTo>
                  <a:pt x="14536" y="622"/>
                  <a:pt x="16351" y="665"/>
                  <a:pt x="18171" y="777"/>
                </a:cubicBezTo>
                <a:cubicBezTo>
                  <a:pt x="15464" y="3058"/>
                  <a:pt x="12782" y="5288"/>
                  <a:pt x="10051" y="7569"/>
                </a:cubicBezTo>
                <a:cubicBezTo>
                  <a:pt x="7043" y="5414"/>
                  <a:pt x="4036" y="3308"/>
                  <a:pt x="1178" y="953"/>
                </a:cubicBezTo>
                <a:cubicBezTo>
                  <a:pt x="5031" y="816"/>
                  <a:pt x="8871" y="622"/>
                  <a:pt x="12724" y="622"/>
                </a:cubicBezTo>
                <a:close/>
                <a:moveTo>
                  <a:pt x="652" y="1379"/>
                </a:moveTo>
                <a:lnTo>
                  <a:pt x="652" y="1379"/>
                </a:lnTo>
                <a:cubicBezTo>
                  <a:pt x="2381" y="2682"/>
                  <a:pt x="4061" y="3960"/>
                  <a:pt x="5765" y="5238"/>
                </a:cubicBezTo>
                <a:cubicBezTo>
                  <a:pt x="4361" y="7018"/>
                  <a:pt x="2958" y="8747"/>
                  <a:pt x="1529" y="10577"/>
                </a:cubicBezTo>
                <a:cubicBezTo>
                  <a:pt x="1078" y="7494"/>
                  <a:pt x="802" y="4486"/>
                  <a:pt x="652" y="1379"/>
                </a:cubicBezTo>
                <a:close/>
                <a:moveTo>
                  <a:pt x="18672" y="1203"/>
                </a:moveTo>
                <a:cubicBezTo>
                  <a:pt x="18772" y="1930"/>
                  <a:pt x="18672" y="2582"/>
                  <a:pt x="18672" y="3233"/>
                </a:cubicBezTo>
                <a:cubicBezTo>
                  <a:pt x="18672" y="3885"/>
                  <a:pt x="18697" y="4511"/>
                  <a:pt x="18672" y="5163"/>
                </a:cubicBezTo>
                <a:cubicBezTo>
                  <a:pt x="18672" y="5840"/>
                  <a:pt x="18622" y="6491"/>
                  <a:pt x="18597" y="7168"/>
                </a:cubicBezTo>
                <a:cubicBezTo>
                  <a:pt x="18597" y="7795"/>
                  <a:pt x="18597" y="8446"/>
                  <a:pt x="18597" y="9098"/>
                </a:cubicBezTo>
                <a:lnTo>
                  <a:pt x="18597" y="11178"/>
                </a:lnTo>
                <a:cubicBezTo>
                  <a:pt x="17068" y="9073"/>
                  <a:pt x="15589" y="7043"/>
                  <a:pt x="14061" y="4963"/>
                </a:cubicBezTo>
                <a:cubicBezTo>
                  <a:pt x="15539" y="3634"/>
                  <a:pt x="17068" y="2456"/>
                  <a:pt x="18672" y="1203"/>
                </a:cubicBezTo>
                <a:close/>
                <a:moveTo>
                  <a:pt x="13685" y="5339"/>
                </a:moveTo>
                <a:cubicBezTo>
                  <a:pt x="15214" y="7494"/>
                  <a:pt x="16742" y="9624"/>
                  <a:pt x="18271" y="11730"/>
                </a:cubicBezTo>
                <a:cubicBezTo>
                  <a:pt x="18188" y="11758"/>
                  <a:pt x="17807" y="11771"/>
                  <a:pt x="17213" y="11771"/>
                </a:cubicBezTo>
                <a:cubicBezTo>
                  <a:pt x="13672" y="11771"/>
                  <a:pt x="2552" y="11318"/>
                  <a:pt x="1780" y="11103"/>
                </a:cubicBezTo>
                <a:cubicBezTo>
                  <a:pt x="3309" y="9223"/>
                  <a:pt x="4762" y="7419"/>
                  <a:pt x="6266" y="5564"/>
                </a:cubicBezTo>
                <a:cubicBezTo>
                  <a:pt x="6567" y="5790"/>
                  <a:pt x="6817" y="5965"/>
                  <a:pt x="7068" y="6141"/>
                </a:cubicBezTo>
                <a:cubicBezTo>
                  <a:pt x="7820" y="6667"/>
                  <a:pt x="8597" y="7243"/>
                  <a:pt x="9374" y="7770"/>
                </a:cubicBezTo>
                <a:cubicBezTo>
                  <a:pt x="9649" y="7961"/>
                  <a:pt x="9844" y="8055"/>
                  <a:pt x="10033" y="8055"/>
                </a:cubicBezTo>
                <a:cubicBezTo>
                  <a:pt x="10240" y="8055"/>
                  <a:pt x="10439" y="7942"/>
                  <a:pt x="10727" y="7719"/>
                </a:cubicBezTo>
                <a:cubicBezTo>
                  <a:pt x="11604" y="7018"/>
                  <a:pt x="12482" y="6291"/>
                  <a:pt x="13359" y="5589"/>
                </a:cubicBezTo>
                <a:cubicBezTo>
                  <a:pt x="13459" y="5514"/>
                  <a:pt x="13534" y="5439"/>
                  <a:pt x="13685" y="5339"/>
                </a:cubicBezTo>
                <a:close/>
                <a:moveTo>
                  <a:pt x="9650" y="0"/>
                </a:moveTo>
                <a:cubicBezTo>
                  <a:pt x="9650" y="25"/>
                  <a:pt x="9650" y="50"/>
                  <a:pt x="9650" y="50"/>
                </a:cubicBezTo>
                <a:cubicBezTo>
                  <a:pt x="7218" y="151"/>
                  <a:pt x="4787" y="226"/>
                  <a:pt x="2356" y="301"/>
                </a:cubicBezTo>
                <a:cubicBezTo>
                  <a:pt x="1755" y="326"/>
                  <a:pt x="1153" y="376"/>
                  <a:pt x="552" y="401"/>
                </a:cubicBezTo>
                <a:cubicBezTo>
                  <a:pt x="25" y="451"/>
                  <a:pt x="0" y="501"/>
                  <a:pt x="51" y="1053"/>
                </a:cubicBezTo>
                <a:cubicBezTo>
                  <a:pt x="126" y="1830"/>
                  <a:pt x="176" y="2607"/>
                  <a:pt x="226" y="3409"/>
                </a:cubicBezTo>
                <a:cubicBezTo>
                  <a:pt x="276" y="4311"/>
                  <a:pt x="326" y="5213"/>
                  <a:pt x="401" y="6115"/>
                </a:cubicBezTo>
                <a:cubicBezTo>
                  <a:pt x="577" y="7719"/>
                  <a:pt x="777" y="9349"/>
                  <a:pt x="953" y="10978"/>
                </a:cubicBezTo>
                <a:cubicBezTo>
                  <a:pt x="1003" y="11404"/>
                  <a:pt x="1078" y="11529"/>
                  <a:pt x="1504" y="11629"/>
                </a:cubicBezTo>
                <a:cubicBezTo>
                  <a:pt x="1730" y="11704"/>
                  <a:pt x="1930" y="11730"/>
                  <a:pt x="2156" y="11755"/>
                </a:cubicBezTo>
                <a:cubicBezTo>
                  <a:pt x="5239" y="11905"/>
                  <a:pt x="8321" y="12080"/>
                  <a:pt x="11379" y="12231"/>
                </a:cubicBezTo>
                <a:cubicBezTo>
                  <a:pt x="13910" y="12331"/>
                  <a:pt x="16417" y="12356"/>
                  <a:pt x="18923" y="12431"/>
                </a:cubicBezTo>
                <a:cubicBezTo>
                  <a:pt x="18946" y="12433"/>
                  <a:pt x="18968" y="12434"/>
                  <a:pt x="18989" y="12434"/>
                </a:cubicBezTo>
                <a:cubicBezTo>
                  <a:pt x="19215" y="12434"/>
                  <a:pt x="19299" y="12312"/>
                  <a:pt x="19299" y="12105"/>
                </a:cubicBezTo>
                <a:cubicBezTo>
                  <a:pt x="19324" y="11830"/>
                  <a:pt x="19299" y="11579"/>
                  <a:pt x="19299" y="11303"/>
                </a:cubicBezTo>
                <a:cubicBezTo>
                  <a:pt x="19249" y="10526"/>
                  <a:pt x="19198" y="9750"/>
                  <a:pt x="19198" y="8973"/>
                </a:cubicBezTo>
                <a:cubicBezTo>
                  <a:pt x="19173" y="6817"/>
                  <a:pt x="19224" y="4662"/>
                  <a:pt x="19224" y="2506"/>
                </a:cubicBezTo>
                <a:cubicBezTo>
                  <a:pt x="19224" y="1930"/>
                  <a:pt x="19224" y="1379"/>
                  <a:pt x="19249" y="802"/>
                </a:cubicBezTo>
                <a:cubicBezTo>
                  <a:pt x="19249" y="251"/>
                  <a:pt x="19198" y="201"/>
                  <a:pt x="18647" y="176"/>
                </a:cubicBezTo>
                <a:cubicBezTo>
                  <a:pt x="17995" y="151"/>
                  <a:pt x="17369" y="151"/>
                  <a:pt x="16717" y="151"/>
                </a:cubicBezTo>
                <a:cubicBezTo>
                  <a:pt x="14361" y="100"/>
                  <a:pt x="12005" y="50"/>
                  <a:pt x="965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39" name="Google Shape;153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413" y="3109075"/>
            <a:ext cx="1477325" cy="147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0" name="Google Shape;154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125" y="467432"/>
            <a:ext cx="1515900" cy="1063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7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p39"/>
          <p:cNvSpPr txBox="1"/>
          <p:nvPr>
            <p:ph type="ctrTitle"/>
          </p:nvPr>
        </p:nvSpPr>
        <p:spPr>
          <a:xfrm>
            <a:off x="713250" y="446075"/>
            <a:ext cx="7717500" cy="53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Въпроси и отговори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orms response chart. Question title: Ще се включите ли в следващата олимпиада по статистика? &#10;. Number of responses: 24 responses." id="1679" name="Google Shape;1679;p39" title="Ще се включите ли в следващата олимпиада по статистика? &#10;"/>
          <p:cNvPicPr preferRelativeResize="0"/>
          <p:nvPr/>
        </p:nvPicPr>
        <p:blipFill rotWithShape="1">
          <a:blip r:embed="rId3">
            <a:alphaModFix/>
          </a:blip>
          <a:srcRect b="0" l="0" r="26340" t="3241"/>
          <a:stretch/>
        </p:blipFill>
        <p:spPr>
          <a:xfrm>
            <a:off x="985825" y="1335875"/>
            <a:ext cx="3450450" cy="1621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s response chart. Question title: Бихте ли препоръчали участие в олимпиадата на колега? . Number of responses: 24 responses." id="1680" name="Google Shape;1680;p39" title="Бихте ли препоръчали участие в олимпиадата на колега? "/>
          <p:cNvPicPr preferRelativeResize="0"/>
          <p:nvPr/>
        </p:nvPicPr>
        <p:blipFill rotWithShape="1">
          <a:blip r:embed="rId4">
            <a:alphaModFix/>
          </a:blip>
          <a:srcRect b="0" l="0" r="28607" t="0"/>
          <a:stretch/>
        </p:blipFill>
        <p:spPr>
          <a:xfrm>
            <a:off x="4867275" y="1335875"/>
            <a:ext cx="3326602" cy="162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1" name="Google Shape;1681;p39"/>
          <p:cNvSpPr txBox="1"/>
          <p:nvPr/>
        </p:nvSpPr>
        <p:spPr>
          <a:xfrm>
            <a:off x="2500325" y="3178975"/>
            <a:ext cx="4529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 Medium"/>
                <a:ea typeface="Nunito Medium"/>
                <a:cs typeface="Nunito Medium"/>
                <a:sym typeface="Nunito Medium"/>
              </a:rPr>
              <a:t>95,8% биха се включили отново в следващата олимпиада по статистика и биха препоръчали участие на колега.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5" name="Shape 1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0"/>
          <p:cNvSpPr txBox="1"/>
          <p:nvPr>
            <p:ph type="ctrTitle"/>
          </p:nvPr>
        </p:nvSpPr>
        <p:spPr>
          <a:xfrm>
            <a:off x="713250" y="446075"/>
            <a:ext cx="7717500" cy="53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Въпроси и отговори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orms response chart. Question title: Как оценявате състезанието от гледна точка на:? &#10;. Number of responses: ." id="1687" name="Google Shape;1687;p40" title="Как оценявате състезанието от гледна точка на:? 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525" y="1621625"/>
            <a:ext cx="5214950" cy="2264576"/>
          </a:xfrm>
          <a:prstGeom prst="rect">
            <a:avLst/>
          </a:prstGeom>
          <a:noFill/>
          <a:ln>
            <a:noFill/>
          </a:ln>
        </p:spPr>
      </p:pic>
      <p:sp>
        <p:nvSpPr>
          <p:cNvPr id="1688" name="Google Shape;1688;p40"/>
          <p:cNvSpPr txBox="1"/>
          <p:nvPr/>
        </p:nvSpPr>
        <p:spPr>
          <a:xfrm>
            <a:off x="6515100" y="1657350"/>
            <a:ext cx="16644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 Medium"/>
                <a:ea typeface="Nunito Medium"/>
                <a:cs typeface="Nunito Medium"/>
                <a:sym typeface="Nunito Medium"/>
              </a:rPr>
              <a:t>Менторите са отбелязали единствено с лоша оценка критериите за оценка в Националния кръг.С най-много добра оценка оцениха правилата за участие в Националния кръг.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2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p41"/>
          <p:cNvSpPr txBox="1"/>
          <p:nvPr>
            <p:ph type="ctrTitle"/>
          </p:nvPr>
        </p:nvSpPr>
        <p:spPr>
          <a:xfrm>
            <a:off x="713250" y="446075"/>
            <a:ext cx="7717500" cy="53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Въпроси и отговори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orms response chart. Question title: Как оценявате следните характеристики на сайта на състезанието? . Number of responses: ." id="1694" name="Google Shape;1694;p41" title="Как оценявате следните характеристики на сайта на състезанието? 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7575" y="1538113"/>
            <a:ext cx="5080325" cy="295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5" name="Google Shape;1695;p41"/>
          <p:cNvSpPr txBox="1"/>
          <p:nvPr/>
        </p:nvSpPr>
        <p:spPr>
          <a:xfrm>
            <a:off x="6329350" y="1628775"/>
            <a:ext cx="18288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 Medium"/>
                <a:ea typeface="Nunito Medium"/>
                <a:cs typeface="Nunito Medium"/>
                <a:sym typeface="Nunito Medium"/>
              </a:rPr>
              <a:t> Достъпността и яснотата на сайта не са били достатъчно задоволителни за тях.Но актуалността на сайта е оценена най-високо от останалите характеристики.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9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0" name="Google Shape;1700;p42"/>
          <p:cNvPicPr preferRelativeResize="0"/>
          <p:nvPr/>
        </p:nvPicPr>
        <p:blipFill rotWithShape="1">
          <a:blip r:embed="rId3">
            <a:alphaModFix/>
          </a:blip>
          <a:srcRect b="0" l="2681" r="2243" t="0"/>
          <a:stretch/>
        </p:blipFill>
        <p:spPr>
          <a:xfrm>
            <a:off x="545350" y="722525"/>
            <a:ext cx="3608750" cy="31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1" name="Google Shape;170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350" y="3875749"/>
            <a:ext cx="3608751" cy="106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702" name="Google Shape;1702;p42"/>
          <p:cNvSpPr txBox="1"/>
          <p:nvPr/>
        </p:nvSpPr>
        <p:spPr>
          <a:xfrm>
            <a:off x="4986350" y="1900225"/>
            <a:ext cx="26433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Nunito Medium"/>
                <a:ea typeface="Nunito Medium"/>
                <a:cs typeface="Nunito Medium"/>
                <a:sym typeface="Nunito Medium"/>
              </a:rPr>
              <a:t>Организацията,според анкетираните е била на ниво,но имат и трудности със разбирането и усвояване на задачите.</a:t>
            </a:r>
            <a:endParaRPr sz="1700"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6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p43"/>
          <p:cNvSpPr txBox="1"/>
          <p:nvPr>
            <p:ph type="ctrTitle"/>
          </p:nvPr>
        </p:nvSpPr>
        <p:spPr>
          <a:xfrm>
            <a:off x="713250" y="446075"/>
            <a:ext cx="7717500" cy="53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Въпроси и отговори</a:t>
            </a:r>
            <a:endParaRPr/>
          </a:p>
        </p:txBody>
      </p:sp>
      <p:pic>
        <p:nvPicPr>
          <p:cNvPr descr="Forms response chart. Question title:  Срещнахте ли трудности при мотивирането на учениците? &#10;. Number of responses: 25 responses." id="1708" name="Google Shape;1708;p43" title=" Срещнахте ли трудности при мотивирането на учениците? &#10;"/>
          <p:cNvPicPr preferRelativeResize="0"/>
          <p:nvPr/>
        </p:nvPicPr>
        <p:blipFill rotWithShape="1">
          <a:blip r:embed="rId3">
            <a:alphaModFix/>
          </a:blip>
          <a:srcRect b="9728" l="0" r="31063" t="3178"/>
          <a:stretch/>
        </p:blipFill>
        <p:spPr>
          <a:xfrm>
            <a:off x="941850" y="1364450"/>
            <a:ext cx="3107548" cy="17716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s response chart. Question title: Лесно ли намерихте материали за подготовка? &#10;. Number of responses: 25 responses." id="1709" name="Google Shape;1709;p43" title="Лесно ли намерихте материали за подготовка? &#10;"/>
          <p:cNvPicPr preferRelativeResize="0"/>
          <p:nvPr/>
        </p:nvPicPr>
        <p:blipFill rotWithShape="1">
          <a:blip r:embed="rId4">
            <a:alphaModFix/>
          </a:blip>
          <a:srcRect b="9650" l="2618" r="30415" t="7016"/>
          <a:stretch/>
        </p:blipFill>
        <p:spPr>
          <a:xfrm>
            <a:off x="5093500" y="2821775"/>
            <a:ext cx="3107548" cy="1771649"/>
          </a:xfrm>
          <a:prstGeom prst="rect">
            <a:avLst/>
          </a:prstGeom>
          <a:noFill/>
          <a:ln>
            <a:noFill/>
          </a:ln>
        </p:spPr>
      </p:pic>
      <p:sp>
        <p:nvSpPr>
          <p:cNvPr id="1710" name="Google Shape;1710;p43"/>
          <p:cNvSpPr txBox="1"/>
          <p:nvPr/>
        </p:nvSpPr>
        <p:spPr>
          <a:xfrm>
            <a:off x="1234725" y="3335050"/>
            <a:ext cx="2521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 Medium"/>
                <a:ea typeface="Nunito Medium"/>
                <a:cs typeface="Nunito Medium"/>
                <a:sym typeface="Nunito Medium"/>
              </a:rPr>
              <a:t>68% от учителите не са намерили трудност при мотивирането на учениците си.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1711" name="Google Shape;1711;p43"/>
          <p:cNvSpPr txBox="1"/>
          <p:nvPr/>
        </p:nvSpPr>
        <p:spPr>
          <a:xfrm>
            <a:off x="5400675" y="1714500"/>
            <a:ext cx="2357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 Medium"/>
                <a:ea typeface="Nunito Medium"/>
                <a:cs typeface="Nunito Medium"/>
                <a:sym typeface="Nunito Medium"/>
              </a:rPr>
              <a:t>76% от учениците лесно са намерили материалите си за подготовката.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5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Google Shape;1716;p44"/>
          <p:cNvSpPr txBox="1"/>
          <p:nvPr>
            <p:ph type="ctrTitle"/>
          </p:nvPr>
        </p:nvSpPr>
        <p:spPr>
          <a:xfrm>
            <a:off x="1388675" y="457775"/>
            <a:ext cx="7176300" cy="62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chemeClr val="dk2"/>
                </a:highlight>
              </a:rPr>
              <a:t>Публичен кръг на Шестата олимпиада по статистика      за ученици,8 април 2023г,Гранд  Хотел София</a:t>
            </a:r>
            <a:endParaRPr sz="2900">
              <a:highlight>
                <a:schemeClr val="dk2"/>
              </a:highlight>
            </a:endParaRPr>
          </a:p>
        </p:txBody>
      </p:sp>
      <p:pic>
        <p:nvPicPr>
          <p:cNvPr id="1717" name="Google Shape;171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9850" y="1424750"/>
            <a:ext cx="6307727" cy="354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8" name="Google Shape;1718;p44"/>
          <p:cNvSpPr txBox="1"/>
          <p:nvPr/>
        </p:nvSpPr>
        <p:spPr>
          <a:xfrm>
            <a:off x="799075" y="845625"/>
            <a:ext cx="788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2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3" name="Google Shape;172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150" y="650300"/>
            <a:ext cx="6677699" cy="375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7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8" name="Google Shape;172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600" y="710975"/>
            <a:ext cx="6845650" cy="385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2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47"/>
          <p:cNvSpPr txBox="1"/>
          <p:nvPr>
            <p:ph type="ctrTitle"/>
          </p:nvPr>
        </p:nvSpPr>
        <p:spPr>
          <a:xfrm>
            <a:off x="713250" y="446075"/>
            <a:ext cx="7717500" cy="53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Заключение</a:t>
            </a:r>
            <a:endParaRPr/>
          </a:p>
        </p:txBody>
      </p:sp>
      <p:sp>
        <p:nvSpPr>
          <p:cNvPr id="1734" name="Google Shape;1734;p47"/>
          <p:cNvSpPr txBox="1"/>
          <p:nvPr/>
        </p:nvSpPr>
        <p:spPr>
          <a:xfrm>
            <a:off x="1675700" y="1598125"/>
            <a:ext cx="54228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 Medium"/>
                <a:ea typeface="Nunito Medium"/>
                <a:cs typeface="Nunito Medium"/>
                <a:sym typeface="Nunito Medium"/>
              </a:rPr>
              <a:t>След получените отговори ние ще градим върху критичното мнение.Ще се постараем нещата, които не са били задоволителни за менторите да ги направим положителни за тях в бъдеще.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 Medium"/>
                <a:ea typeface="Nunito Medium"/>
                <a:cs typeface="Nunito Medium"/>
                <a:sym typeface="Nunito Medium"/>
              </a:rPr>
              <a:t> За учениците това е отговорност, която ги учи на много неща в живота- да говорят пред публика, да изразяват собственото си мнение,да приемат критиката от положителната страна, да имат мотивация и борбеност за победа.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1735" name="Google Shape;1735;p47"/>
          <p:cNvSpPr txBox="1"/>
          <p:nvPr/>
        </p:nvSpPr>
        <p:spPr>
          <a:xfrm>
            <a:off x="2366175" y="3793600"/>
            <a:ext cx="43443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Jua"/>
                <a:ea typeface="Jua"/>
                <a:cs typeface="Jua"/>
                <a:sym typeface="Jua"/>
              </a:rPr>
              <a:t>,,Всеки тук е победител,без значение дали ще победи състезание или ще продължи напред””</a:t>
            </a:r>
            <a:endParaRPr sz="1500">
              <a:latin typeface="Jua"/>
              <a:ea typeface="Jua"/>
              <a:cs typeface="Jua"/>
              <a:sym typeface="J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Jua"/>
                <a:ea typeface="Jua"/>
                <a:cs typeface="Jua"/>
                <a:sym typeface="Jua"/>
              </a:rPr>
              <a:t>- една мъдра мисъл от участничка</a:t>
            </a:r>
            <a:endParaRPr sz="1500">
              <a:latin typeface="Jua"/>
              <a:ea typeface="Jua"/>
              <a:cs typeface="Jua"/>
              <a:sym typeface="Ju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9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Google Shape;1740;p48"/>
          <p:cNvSpPr txBox="1"/>
          <p:nvPr>
            <p:ph type="title"/>
          </p:nvPr>
        </p:nvSpPr>
        <p:spPr>
          <a:xfrm>
            <a:off x="1493100" y="1624275"/>
            <a:ext cx="6157800" cy="189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Благодаря за вниманието!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4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p31"/>
          <p:cNvSpPr txBox="1"/>
          <p:nvPr>
            <p:ph idx="15" type="ctrTitle"/>
          </p:nvPr>
        </p:nvSpPr>
        <p:spPr>
          <a:xfrm>
            <a:off x="713250" y="446075"/>
            <a:ext cx="7717500" cy="53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Съдържание</a:t>
            </a:r>
            <a:endParaRPr/>
          </a:p>
        </p:txBody>
      </p:sp>
      <p:sp>
        <p:nvSpPr>
          <p:cNvPr id="1546" name="Google Shape;1546;p31"/>
          <p:cNvSpPr txBox="1"/>
          <p:nvPr>
            <p:ph type="title"/>
          </p:nvPr>
        </p:nvSpPr>
        <p:spPr>
          <a:xfrm>
            <a:off x="916400" y="1447219"/>
            <a:ext cx="898200" cy="81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547" name="Google Shape;1547;p31"/>
          <p:cNvSpPr txBox="1"/>
          <p:nvPr>
            <p:ph idx="2" type="subTitle"/>
          </p:nvPr>
        </p:nvSpPr>
        <p:spPr>
          <a:xfrm>
            <a:off x="1814600" y="1446724"/>
            <a:ext cx="2766900" cy="87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Какво представлява Шеста Европейска олимпиада по статистика ?</a:t>
            </a:r>
            <a:endParaRPr sz="1700"/>
          </a:p>
        </p:txBody>
      </p:sp>
      <p:sp>
        <p:nvSpPr>
          <p:cNvPr id="1548" name="Google Shape;1548;p31"/>
          <p:cNvSpPr txBox="1"/>
          <p:nvPr>
            <p:ph idx="3" type="subTitle"/>
          </p:nvPr>
        </p:nvSpPr>
        <p:spPr>
          <a:xfrm>
            <a:off x="1814600" y="2854825"/>
            <a:ext cx="2766900" cy="43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1549" name="Google Shape;1549;p31"/>
          <p:cNvSpPr txBox="1"/>
          <p:nvPr>
            <p:ph idx="4" type="title"/>
          </p:nvPr>
        </p:nvSpPr>
        <p:spPr>
          <a:xfrm>
            <a:off x="916313" y="2513082"/>
            <a:ext cx="898200" cy="81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550" name="Google Shape;1550;p31"/>
          <p:cNvSpPr txBox="1"/>
          <p:nvPr>
            <p:ph idx="5" type="subTitle"/>
          </p:nvPr>
        </p:nvSpPr>
        <p:spPr>
          <a:xfrm>
            <a:off x="1814600" y="2498425"/>
            <a:ext cx="2766900" cy="75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Период на проучване,фокус и цел</a:t>
            </a:r>
            <a:endParaRPr sz="1700"/>
          </a:p>
        </p:txBody>
      </p:sp>
      <p:sp>
        <p:nvSpPr>
          <p:cNvPr id="1551" name="Google Shape;1551;p31"/>
          <p:cNvSpPr txBox="1"/>
          <p:nvPr>
            <p:ph idx="7" type="title"/>
          </p:nvPr>
        </p:nvSpPr>
        <p:spPr>
          <a:xfrm>
            <a:off x="902638" y="3579545"/>
            <a:ext cx="898200" cy="81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552" name="Google Shape;1552;p31"/>
          <p:cNvSpPr txBox="1"/>
          <p:nvPr>
            <p:ph idx="8" type="subTitle"/>
          </p:nvPr>
        </p:nvSpPr>
        <p:spPr>
          <a:xfrm>
            <a:off x="1814600" y="3550149"/>
            <a:ext cx="2766900" cy="95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Проучване с анкета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Nunito Medium"/>
                <a:ea typeface="Nunito Medium"/>
                <a:cs typeface="Nunito Medium"/>
                <a:sym typeface="Nunito Medium"/>
              </a:rPr>
              <a:t>*Въпроси,отговори и изводи</a:t>
            </a:r>
            <a:endParaRPr sz="1400"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1553" name="Google Shape;1553;p31"/>
          <p:cNvSpPr/>
          <p:nvPr/>
        </p:nvSpPr>
        <p:spPr>
          <a:xfrm>
            <a:off x="4784863" y="2631950"/>
            <a:ext cx="3732000" cy="24291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54" name="Google Shape;1554;p31"/>
          <p:cNvGrpSpPr/>
          <p:nvPr/>
        </p:nvGrpSpPr>
        <p:grpSpPr>
          <a:xfrm>
            <a:off x="5341318" y="2921807"/>
            <a:ext cx="2924525" cy="2233168"/>
            <a:chOff x="5257178" y="2620657"/>
            <a:chExt cx="2924525" cy="2233168"/>
          </a:xfrm>
        </p:grpSpPr>
        <p:grpSp>
          <p:nvGrpSpPr>
            <p:cNvPr id="1555" name="Google Shape;1555;p31"/>
            <p:cNvGrpSpPr/>
            <p:nvPr/>
          </p:nvGrpSpPr>
          <p:grpSpPr>
            <a:xfrm rot="246656">
              <a:off x="5329167" y="2677925"/>
              <a:ext cx="1671942" cy="2068400"/>
              <a:chOff x="1697500" y="3523950"/>
              <a:chExt cx="1234375" cy="1527075"/>
            </a:xfrm>
          </p:grpSpPr>
          <p:sp>
            <p:nvSpPr>
              <p:cNvPr id="1556" name="Google Shape;1556;p31"/>
              <p:cNvSpPr/>
              <p:nvPr/>
            </p:nvSpPr>
            <p:spPr>
              <a:xfrm>
                <a:off x="1816550" y="4533800"/>
                <a:ext cx="627850" cy="495100"/>
              </a:xfrm>
              <a:custGeom>
                <a:rect b="b" l="l" r="r" t="t"/>
                <a:pathLst>
                  <a:path extrusionOk="0" h="19804" w="25114">
                    <a:moveTo>
                      <a:pt x="18596" y="0"/>
                    </a:moveTo>
                    <a:cubicBezTo>
                      <a:pt x="18322" y="0"/>
                      <a:pt x="18060" y="123"/>
                      <a:pt x="17946" y="329"/>
                    </a:cubicBezTo>
                    <a:cubicBezTo>
                      <a:pt x="17820" y="555"/>
                      <a:pt x="17896" y="831"/>
                      <a:pt x="18121" y="981"/>
                    </a:cubicBezTo>
                    <a:lnTo>
                      <a:pt x="18848" y="1482"/>
                    </a:lnTo>
                    <a:lnTo>
                      <a:pt x="16642" y="1006"/>
                    </a:lnTo>
                    <a:cubicBezTo>
                      <a:pt x="16579" y="991"/>
                      <a:pt x="16516" y="984"/>
                      <a:pt x="16454" y="984"/>
                    </a:cubicBezTo>
                    <a:cubicBezTo>
                      <a:pt x="16196" y="984"/>
                      <a:pt x="15962" y="1105"/>
                      <a:pt x="15840" y="1307"/>
                    </a:cubicBezTo>
                    <a:cubicBezTo>
                      <a:pt x="15690" y="1557"/>
                      <a:pt x="15790" y="1858"/>
                      <a:pt x="16066" y="2009"/>
                    </a:cubicBezTo>
                    <a:lnTo>
                      <a:pt x="17469" y="2836"/>
                    </a:lnTo>
                    <a:lnTo>
                      <a:pt x="13510" y="1883"/>
                    </a:lnTo>
                    <a:cubicBezTo>
                      <a:pt x="13434" y="1860"/>
                      <a:pt x="13355" y="1849"/>
                      <a:pt x="13276" y="1849"/>
                    </a:cubicBezTo>
                    <a:cubicBezTo>
                      <a:pt x="13012" y="1849"/>
                      <a:pt x="12748" y="1972"/>
                      <a:pt x="12632" y="2184"/>
                    </a:cubicBezTo>
                    <a:cubicBezTo>
                      <a:pt x="12482" y="2435"/>
                      <a:pt x="12607" y="2760"/>
                      <a:pt x="12908" y="2911"/>
                    </a:cubicBezTo>
                    <a:lnTo>
                      <a:pt x="14612" y="3663"/>
                    </a:lnTo>
                    <a:lnTo>
                      <a:pt x="14612" y="3663"/>
                    </a:lnTo>
                    <a:lnTo>
                      <a:pt x="5214" y="1081"/>
                    </a:lnTo>
                    <a:cubicBezTo>
                      <a:pt x="5137" y="1058"/>
                      <a:pt x="5057" y="1047"/>
                      <a:pt x="4976" y="1047"/>
                    </a:cubicBezTo>
                    <a:cubicBezTo>
                      <a:pt x="4714" y="1047"/>
                      <a:pt x="4452" y="1165"/>
                      <a:pt x="4337" y="1357"/>
                    </a:cubicBezTo>
                    <a:cubicBezTo>
                      <a:pt x="4161" y="1633"/>
                      <a:pt x="4286" y="1958"/>
                      <a:pt x="4612" y="2109"/>
                    </a:cubicBezTo>
                    <a:cubicBezTo>
                      <a:pt x="6041" y="2785"/>
                      <a:pt x="8698" y="3412"/>
                      <a:pt x="10527" y="4289"/>
                    </a:cubicBezTo>
                    <a:cubicBezTo>
                      <a:pt x="7770" y="3237"/>
                      <a:pt x="4662" y="2585"/>
                      <a:pt x="4462" y="2510"/>
                    </a:cubicBezTo>
                    <a:lnTo>
                      <a:pt x="4462" y="2535"/>
                    </a:lnTo>
                    <a:cubicBezTo>
                      <a:pt x="4260" y="2450"/>
                      <a:pt x="4103" y="2405"/>
                      <a:pt x="3968" y="2405"/>
                    </a:cubicBezTo>
                    <a:cubicBezTo>
                      <a:pt x="3785" y="2405"/>
                      <a:pt x="3643" y="2487"/>
                      <a:pt x="3484" y="2660"/>
                    </a:cubicBezTo>
                    <a:cubicBezTo>
                      <a:pt x="3284" y="2936"/>
                      <a:pt x="3359" y="3287"/>
                      <a:pt x="3685" y="3462"/>
                    </a:cubicBezTo>
                    <a:cubicBezTo>
                      <a:pt x="3760" y="3487"/>
                      <a:pt x="6793" y="4389"/>
                      <a:pt x="9575" y="5868"/>
                    </a:cubicBezTo>
                    <a:lnTo>
                      <a:pt x="3760" y="3913"/>
                    </a:lnTo>
                    <a:cubicBezTo>
                      <a:pt x="3656" y="3873"/>
                      <a:pt x="3542" y="3854"/>
                      <a:pt x="3429" y="3854"/>
                    </a:cubicBezTo>
                    <a:cubicBezTo>
                      <a:pt x="3188" y="3854"/>
                      <a:pt x="2952" y="3943"/>
                      <a:pt x="2833" y="4114"/>
                    </a:cubicBezTo>
                    <a:cubicBezTo>
                      <a:pt x="2632" y="4389"/>
                      <a:pt x="2708" y="4715"/>
                      <a:pt x="3033" y="4891"/>
                    </a:cubicBezTo>
                    <a:lnTo>
                      <a:pt x="13058" y="9703"/>
                    </a:lnTo>
                    <a:lnTo>
                      <a:pt x="2958" y="5893"/>
                    </a:lnTo>
                    <a:cubicBezTo>
                      <a:pt x="2854" y="5845"/>
                      <a:pt x="2742" y="5823"/>
                      <a:pt x="2631" y="5823"/>
                    </a:cubicBezTo>
                    <a:cubicBezTo>
                      <a:pt x="2396" y="5823"/>
                      <a:pt x="2167" y="5923"/>
                      <a:pt x="2031" y="6094"/>
                    </a:cubicBezTo>
                    <a:cubicBezTo>
                      <a:pt x="1830" y="6344"/>
                      <a:pt x="1931" y="6695"/>
                      <a:pt x="2231" y="6846"/>
                    </a:cubicBezTo>
                    <a:lnTo>
                      <a:pt x="13459" y="12284"/>
                    </a:lnTo>
                    <a:lnTo>
                      <a:pt x="2783" y="7723"/>
                    </a:lnTo>
                    <a:cubicBezTo>
                      <a:pt x="2681" y="7684"/>
                      <a:pt x="2572" y="7664"/>
                      <a:pt x="2464" y="7664"/>
                    </a:cubicBezTo>
                    <a:cubicBezTo>
                      <a:pt x="2226" y="7664"/>
                      <a:pt x="1993" y="7759"/>
                      <a:pt x="1855" y="7948"/>
                    </a:cubicBezTo>
                    <a:cubicBezTo>
                      <a:pt x="1655" y="8199"/>
                      <a:pt x="1755" y="8525"/>
                      <a:pt x="2081" y="8700"/>
                    </a:cubicBezTo>
                    <a:lnTo>
                      <a:pt x="9099" y="12385"/>
                    </a:lnTo>
                    <a:lnTo>
                      <a:pt x="9099" y="12385"/>
                    </a:lnTo>
                    <a:lnTo>
                      <a:pt x="2357" y="9502"/>
                    </a:lnTo>
                    <a:cubicBezTo>
                      <a:pt x="2252" y="9454"/>
                      <a:pt x="2137" y="9432"/>
                      <a:pt x="2024" y="9432"/>
                    </a:cubicBezTo>
                    <a:cubicBezTo>
                      <a:pt x="1783" y="9432"/>
                      <a:pt x="1549" y="9533"/>
                      <a:pt x="1429" y="9703"/>
                    </a:cubicBezTo>
                    <a:cubicBezTo>
                      <a:pt x="1229" y="9953"/>
                      <a:pt x="1304" y="10279"/>
                      <a:pt x="1605" y="10455"/>
                    </a:cubicBezTo>
                    <a:lnTo>
                      <a:pt x="9374" y="14866"/>
                    </a:lnTo>
                    <a:lnTo>
                      <a:pt x="9374" y="14866"/>
                    </a:lnTo>
                    <a:lnTo>
                      <a:pt x="1630" y="11708"/>
                    </a:lnTo>
                    <a:cubicBezTo>
                      <a:pt x="1525" y="11660"/>
                      <a:pt x="1413" y="11637"/>
                      <a:pt x="1302" y="11637"/>
                    </a:cubicBezTo>
                    <a:cubicBezTo>
                      <a:pt x="1068" y="11637"/>
                      <a:pt x="839" y="11738"/>
                      <a:pt x="702" y="11908"/>
                    </a:cubicBezTo>
                    <a:cubicBezTo>
                      <a:pt x="527" y="12159"/>
                      <a:pt x="602" y="12485"/>
                      <a:pt x="903" y="12660"/>
                    </a:cubicBezTo>
                    <a:lnTo>
                      <a:pt x="6342" y="15718"/>
                    </a:lnTo>
                    <a:lnTo>
                      <a:pt x="6342" y="15718"/>
                    </a:lnTo>
                    <a:lnTo>
                      <a:pt x="1429" y="13888"/>
                    </a:lnTo>
                    <a:cubicBezTo>
                      <a:pt x="1334" y="13852"/>
                      <a:pt x="1235" y="13834"/>
                      <a:pt x="1137" y="13834"/>
                    </a:cubicBezTo>
                    <a:cubicBezTo>
                      <a:pt x="899" y="13834"/>
                      <a:pt x="669" y="13936"/>
                      <a:pt x="527" y="14114"/>
                    </a:cubicBezTo>
                    <a:cubicBezTo>
                      <a:pt x="352" y="14364"/>
                      <a:pt x="427" y="14690"/>
                      <a:pt x="728" y="14866"/>
                    </a:cubicBezTo>
                    <a:lnTo>
                      <a:pt x="3735" y="16670"/>
                    </a:lnTo>
                    <a:lnTo>
                      <a:pt x="1078" y="15718"/>
                    </a:lnTo>
                    <a:cubicBezTo>
                      <a:pt x="993" y="15692"/>
                      <a:pt x="904" y="15679"/>
                      <a:pt x="815" y="15679"/>
                    </a:cubicBezTo>
                    <a:cubicBezTo>
                      <a:pt x="567" y="15679"/>
                      <a:pt x="324" y="15777"/>
                      <a:pt x="176" y="15943"/>
                    </a:cubicBezTo>
                    <a:cubicBezTo>
                      <a:pt x="1" y="16194"/>
                      <a:pt x="76" y="16495"/>
                      <a:pt x="352" y="16670"/>
                    </a:cubicBezTo>
                    <a:lnTo>
                      <a:pt x="1454" y="17422"/>
                    </a:lnTo>
                    <a:lnTo>
                      <a:pt x="1204" y="17347"/>
                    </a:lnTo>
                    <a:cubicBezTo>
                      <a:pt x="1130" y="17320"/>
                      <a:pt x="1051" y="17308"/>
                      <a:pt x="971" y="17308"/>
                    </a:cubicBezTo>
                    <a:cubicBezTo>
                      <a:pt x="753" y="17308"/>
                      <a:pt x="530" y="17401"/>
                      <a:pt x="402" y="17547"/>
                    </a:cubicBezTo>
                    <a:cubicBezTo>
                      <a:pt x="201" y="17748"/>
                      <a:pt x="226" y="18024"/>
                      <a:pt x="427" y="18224"/>
                    </a:cubicBezTo>
                    <a:lnTo>
                      <a:pt x="1555" y="19377"/>
                    </a:lnTo>
                    <a:cubicBezTo>
                      <a:pt x="1698" y="19506"/>
                      <a:pt x="1907" y="19578"/>
                      <a:pt x="2116" y="19578"/>
                    </a:cubicBezTo>
                    <a:cubicBezTo>
                      <a:pt x="2273" y="19578"/>
                      <a:pt x="2429" y="19538"/>
                      <a:pt x="2557" y="19452"/>
                    </a:cubicBezTo>
                    <a:cubicBezTo>
                      <a:pt x="2708" y="19352"/>
                      <a:pt x="2783" y="19202"/>
                      <a:pt x="2808" y="19051"/>
                    </a:cubicBezTo>
                    <a:lnTo>
                      <a:pt x="5013" y="19753"/>
                    </a:lnTo>
                    <a:cubicBezTo>
                      <a:pt x="5114" y="19778"/>
                      <a:pt x="5189" y="19803"/>
                      <a:pt x="5289" y="19803"/>
                    </a:cubicBezTo>
                    <a:cubicBezTo>
                      <a:pt x="5515" y="19803"/>
                      <a:pt x="5765" y="19678"/>
                      <a:pt x="5890" y="19502"/>
                    </a:cubicBezTo>
                    <a:cubicBezTo>
                      <a:pt x="6066" y="19277"/>
                      <a:pt x="5991" y="18976"/>
                      <a:pt x="5715" y="18801"/>
                    </a:cubicBezTo>
                    <a:lnTo>
                      <a:pt x="5114" y="18375"/>
                    </a:lnTo>
                    <a:lnTo>
                      <a:pt x="8798" y="19678"/>
                    </a:lnTo>
                    <a:cubicBezTo>
                      <a:pt x="8882" y="19704"/>
                      <a:pt x="8969" y="19716"/>
                      <a:pt x="9056" y="19716"/>
                    </a:cubicBezTo>
                    <a:cubicBezTo>
                      <a:pt x="9304" y="19716"/>
                      <a:pt x="9545" y="19613"/>
                      <a:pt x="9675" y="19427"/>
                    </a:cubicBezTo>
                    <a:cubicBezTo>
                      <a:pt x="9850" y="19202"/>
                      <a:pt x="9775" y="18876"/>
                      <a:pt x="9500" y="18700"/>
                    </a:cubicBezTo>
                    <a:lnTo>
                      <a:pt x="7068" y="17247"/>
                    </a:lnTo>
                    <a:lnTo>
                      <a:pt x="12983" y="19477"/>
                    </a:lnTo>
                    <a:cubicBezTo>
                      <a:pt x="13078" y="19514"/>
                      <a:pt x="13180" y="19531"/>
                      <a:pt x="13280" y="19531"/>
                    </a:cubicBezTo>
                    <a:cubicBezTo>
                      <a:pt x="13524" y="19531"/>
                      <a:pt x="13761" y="19429"/>
                      <a:pt x="13886" y="19252"/>
                    </a:cubicBezTo>
                    <a:cubicBezTo>
                      <a:pt x="14061" y="19001"/>
                      <a:pt x="13986" y="18675"/>
                      <a:pt x="13685" y="18500"/>
                    </a:cubicBezTo>
                    <a:lnTo>
                      <a:pt x="9901" y="16370"/>
                    </a:lnTo>
                    <a:lnTo>
                      <a:pt x="9901" y="16370"/>
                    </a:lnTo>
                    <a:lnTo>
                      <a:pt x="17444" y="19452"/>
                    </a:lnTo>
                    <a:cubicBezTo>
                      <a:pt x="17549" y="19500"/>
                      <a:pt x="17661" y="19523"/>
                      <a:pt x="17772" y="19523"/>
                    </a:cubicBezTo>
                    <a:cubicBezTo>
                      <a:pt x="18007" y="19523"/>
                      <a:pt x="18236" y="19422"/>
                      <a:pt x="18372" y="19252"/>
                    </a:cubicBezTo>
                    <a:cubicBezTo>
                      <a:pt x="18572" y="19001"/>
                      <a:pt x="18472" y="18675"/>
                      <a:pt x="18171" y="18500"/>
                    </a:cubicBezTo>
                    <a:lnTo>
                      <a:pt x="11454" y="14690"/>
                    </a:lnTo>
                    <a:lnTo>
                      <a:pt x="22256" y="19302"/>
                    </a:lnTo>
                    <a:cubicBezTo>
                      <a:pt x="22367" y="19349"/>
                      <a:pt x="22482" y="19372"/>
                      <a:pt x="22595" y="19372"/>
                    </a:cubicBezTo>
                    <a:cubicBezTo>
                      <a:pt x="22840" y="19372"/>
                      <a:pt x="23072" y="19265"/>
                      <a:pt x="23209" y="19076"/>
                    </a:cubicBezTo>
                    <a:cubicBezTo>
                      <a:pt x="23384" y="18826"/>
                      <a:pt x="23284" y="18500"/>
                      <a:pt x="22983" y="18324"/>
                    </a:cubicBezTo>
                    <a:lnTo>
                      <a:pt x="15765" y="14540"/>
                    </a:lnTo>
                    <a:lnTo>
                      <a:pt x="15765" y="14540"/>
                    </a:lnTo>
                    <a:lnTo>
                      <a:pt x="24186" y="18124"/>
                    </a:lnTo>
                    <a:cubicBezTo>
                      <a:pt x="24266" y="18172"/>
                      <a:pt x="24365" y="18189"/>
                      <a:pt x="24466" y="18189"/>
                    </a:cubicBezTo>
                    <a:cubicBezTo>
                      <a:pt x="24524" y="18189"/>
                      <a:pt x="24582" y="18183"/>
                      <a:pt x="24637" y="18174"/>
                    </a:cubicBezTo>
                    <a:cubicBezTo>
                      <a:pt x="24612" y="17773"/>
                      <a:pt x="24587" y="17397"/>
                      <a:pt x="24587" y="16996"/>
                    </a:cubicBezTo>
                    <a:lnTo>
                      <a:pt x="15815" y="12184"/>
                    </a:lnTo>
                    <a:lnTo>
                      <a:pt x="15815" y="12184"/>
                    </a:lnTo>
                    <a:lnTo>
                      <a:pt x="24412" y="15969"/>
                    </a:lnTo>
                    <a:cubicBezTo>
                      <a:pt x="24462" y="15994"/>
                      <a:pt x="24537" y="15994"/>
                      <a:pt x="24587" y="16019"/>
                    </a:cubicBezTo>
                    <a:cubicBezTo>
                      <a:pt x="24612" y="15593"/>
                      <a:pt x="24663" y="15192"/>
                      <a:pt x="24738" y="14765"/>
                    </a:cubicBezTo>
                    <a:lnTo>
                      <a:pt x="16292" y="10104"/>
                    </a:lnTo>
                    <a:lnTo>
                      <a:pt x="16292" y="10104"/>
                    </a:lnTo>
                    <a:lnTo>
                      <a:pt x="23986" y="13487"/>
                    </a:lnTo>
                    <a:cubicBezTo>
                      <a:pt x="24090" y="13535"/>
                      <a:pt x="24202" y="13558"/>
                      <a:pt x="24313" y="13558"/>
                    </a:cubicBezTo>
                    <a:cubicBezTo>
                      <a:pt x="24548" y="13558"/>
                      <a:pt x="24777" y="13457"/>
                      <a:pt x="24913" y="13287"/>
                    </a:cubicBezTo>
                    <a:cubicBezTo>
                      <a:pt x="25114" y="13036"/>
                      <a:pt x="25013" y="12685"/>
                      <a:pt x="24688" y="12535"/>
                    </a:cubicBezTo>
                    <a:lnTo>
                      <a:pt x="14186" y="6946"/>
                    </a:lnTo>
                    <a:lnTo>
                      <a:pt x="14186" y="6946"/>
                    </a:lnTo>
                    <a:cubicBezTo>
                      <a:pt x="16066" y="7673"/>
                      <a:pt x="18347" y="8550"/>
                      <a:pt x="21079" y="9603"/>
                    </a:cubicBezTo>
                    <a:cubicBezTo>
                      <a:pt x="22482" y="10154"/>
                      <a:pt x="23409" y="10505"/>
                      <a:pt x="23460" y="10530"/>
                    </a:cubicBezTo>
                    <a:cubicBezTo>
                      <a:pt x="23560" y="10566"/>
                      <a:pt x="23665" y="10583"/>
                      <a:pt x="23768" y="10583"/>
                    </a:cubicBezTo>
                    <a:cubicBezTo>
                      <a:pt x="24024" y="10583"/>
                      <a:pt x="24269" y="10476"/>
                      <a:pt x="24412" y="10279"/>
                    </a:cubicBezTo>
                    <a:cubicBezTo>
                      <a:pt x="24637" y="9953"/>
                      <a:pt x="24537" y="9778"/>
                      <a:pt x="24086" y="9527"/>
                    </a:cubicBezTo>
                    <a:lnTo>
                      <a:pt x="24086" y="9502"/>
                    </a:lnTo>
                    <a:cubicBezTo>
                      <a:pt x="24086" y="9502"/>
                      <a:pt x="24061" y="9502"/>
                      <a:pt x="24036" y="9477"/>
                    </a:cubicBezTo>
                    <a:cubicBezTo>
                      <a:pt x="23861" y="9402"/>
                      <a:pt x="23635" y="9277"/>
                      <a:pt x="23384" y="9151"/>
                    </a:cubicBezTo>
                    <a:lnTo>
                      <a:pt x="21354" y="8174"/>
                    </a:lnTo>
                    <a:cubicBezTo>
                      <a:pt x="19675" y="7372"/>
                      <a:pt x="17444" y="6294"/>
                      <a:pt x="15214" y="5217"/>
                    </a:cubicBezTo>
                    <a:lnTo>
                      <a:pt x="14186" y="4740"/>
                    </a:lnTo>
                    <a:lnTo>
                      <a:pt x="22958" y="7472"/>
                    </a:lnTo>
                    <a:cubicBezTo>
                      <a:pt x="23051" y="7505"/>
                      <a:pt x="23145" y="7521"/>
                      <a:pt x="23237" y="7521"/>
                    </a:cubicBezTo>
                    <a:cubicBezTo>
                      <a:pt x="23494" y="7521"/>
                      <a:pt x="23731" y="7399"/>
                      <a:pt x="23861" y="7197"/>
                    </a:cubicBezTo>
                    <a:cubicBezTo>
                      <a:pt x="24011" y="6946"/>
                      <a:pt x="23911" y="6620"/>
                      <a:pt x="23585" y="6470"/>
                    </a:cubicBezTo>
                    <a:lnTo>
                      <a:pt x="19199" y="4540"/>
                    </a:lnTo>
                    <a:lnTo>
                      <a:pt x="22106" y="5292"/>
                    </a:lnTo>
                    <a:cubicBezTo>
                      <a:pt x="22177" y="5308"/>
                      <a:pt x="22250" y="5316"/>
                      <a:pt x="22323" y="5316"/>
                    </a:cubicBezTo>
                    <a:cubicBezTo>
                      <a:pt x="22585" y="5316"/>
                      <a:pt x="22841" y="5212"/>
                      <a:pt x="22958" y="5016"/>
                    </a:cubicBezTo>
                    <a:cubicBezTo>
                      <a:pt x="23134" y="4765"/>
                      <a:pt x="23033" y="4465"/>
                      <a:pt x="22758" y="4289"/>
                    </a:cubicBezTo>
                    <a:lnTo>
                      <a:pt x="20402" y="2911"/>
                    </a:lnTo>
                    <a:lnTo>
                      <a:pt x="21906" y="3237"/>
                    </a:lnTo>
                    <a:cubicBezTo>
                      <a:pt x="21965" y="3251"/>
                      <a:pt x="22026" y="3258"/>
                      <a:pt x="22087" y="3258"/>
                    </a:cubicBezTo>
                    <a:cubicBezTo>
                      <a:pt x="22337" y="3258"/>
                      <a:pt x="22587" y="3142"/>
                      <a:pt x="22708" y="2961"/>
                    </a:cubicBezTo>
                    <a:cubicBezTo>
                      <a:pt x="22858" y="2710"/>
                      <a:pt x="22783" y="2435"/>
                      <a:pt x="22532" y="2259"/>
                    </a:cubicBezTo>
                    <a:lnTo>
                      <a:pt x="21129" y="1282"/>
                    </a:lnTo>
                    <a:cubicBezTo>
                      <a:pt x="21354" y="1207"/>
                      <a:pt x="21505" y="1056"/>
                      <a:pt x="21555" y="856"/>
                    </a:cubicBezTo>
                    <a:cubicBezTo>
                      <a:pt x="21605" y="555"/>
                      <a:pt x="21329" y="254"/>
                      <a:pt x="20953" y="204"/>
                    </a:cubicBezTo>
                    <a:lnTo>
                      <a:pt x="18673" y="4"/>
                    </a:lnTo>
                    <a:cubicBezTo>
                      <a:pt x="18647" y="1"/>
                      <a:pt x="18622" y="0"/>
                      <a:pt x="185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7" name="Google Shape;1557;p31"/>
              <p:cNvSpPr/>
              <p:nvPr/>
            </p:nvSpPr>
            <p:spPr>
              <a:xfrm>
                <a:off x="1697500" y="3966275"/>
                <a:ext cx="822725" cy="1084750"/>
              </a:xfrm>
              <a:custGeom>
                <a:rect b="b" l="l" r="r" t="t"/>
                <a:pathLst>
                  <a:path extrusionOk="0" h="43390" w="32909">
                    <a:moveTo>
                      <a:pt x="32257" y="8168"/>
                    </a:moveTo>
                    <a:cubicBezTo>
                      <a:pt x="32432" y="8995"/>
                      <a:pt x="32031" y="9547"/>
                      <a:pt x="31730" y="10173"/>
                    </a:cubicBezTo>
                    <a:cubicBezTo>
                      <a:pt x="31505" y="9622"/>
                      <a:pt x="31705" y="8770"/>
                      <a:pt x="32257" y="8168"/>
                    </a:cubicBezTo>
                    <a:close/>
                    <a:moveTo>
                      <a:pt x="15833" y="572"/>
                    </a:moveTo>
                    <a:cubicBezTo>
                      <a:pt x="15910" y="572"/>
                      <a:pt x="15988" y="573"/>
                      <a:pt x="16066" y="574"/>
                    </a:cubicBezTo>
                    <a:cubicBezTo>
                      <a:pt x="22307" y="699"/>
                      <a:pt x="28046" y="5712"/>
                      <a:pt x="27996" y="12805"/>
                    </a:cubicBezTo>
                    <a:cubicBezTo>
                      <a:pt x="27947" y="19796"/>
                      <a:pt x="22296" y="24888"/>
                      <a:pt x="15894" y="24888"/>
                    </a:cubicBezTo>
                    <a:cubicBezTo>
                      <a:pt x="15801" y="24888"/>
                      <a:pt x="15708" y="24887"/>
                      <a:pt x="15615" y="24885"/>
                    </a:cubicBezTo>
                    <a:cubicBezTo>
                      <a:pt x="9048" y="24735"/>
                      <a:pt x="3710" y="19446"/>
                      <a:pt x="3685" y="12679"/>
                    </a:cubicBezTo>
                    <a:cubicBezTo>
                      <a:pt x="3809" y="5477"/>
                      <a:pt x="9652" y="572"/>
                      <a:pt x="15833" y="572"/>
                    </a:cubicBezTo>
                    <a:close/>
                    <a:moveTo>
                      <a:pt x="1053" y="41176"/>
                    </a:moveTo>
                    <a:lnTo>
                      <a:pt x="1053" y="41176"/>
                    </a:lnTo>
                    <a:cubicBezTo>
                      <a:pt x="1354" y="41852"/>
                      <a:pt x="1279" y="42354"/>
                      <a:pt x="853" y="42780"/>
                    </a:cubicBezTo>
                    <a:cubicBezTo>
                      <a:pt x="527" y="42304"/>
                      <a:pt x="602" y="41802"/>
                      <a:pt x="1053" y="41176"/>
                    </a:cubicBezTo>
                    <a:close/>
                    <a:moveTo>
                      <a:pt x="15829" y="1"/>
                    </a:moveTo>
                    <a:cubicBezTo>
                      <a:pt x="12353" y="1"/>
                      <a:pt x="8907" y="1416"/>
                      <a:pt x="6417" y="4183"/>
                    </a:cubicBezTo>
                    <a:cubicBezTo>
                      <a:pt x="4161" y="6689"/>
                      <a:pt x="3033" y="9647"/>
                      <a:pt x="3134" y="13030"/>
                    </a:cubicBezTo>
                    <a:cubicBezTo>
                      <a:pt x="3284" y="17416"/>
                      <a:pt x="5264" y="20825"/>
                      <a:pt x="8848" y="23381"/>
                    </a:cubicBezTo>
                    <a:cubicBezTo>
                      <a:pt x="8723" y="23532"/>
                      <a:pt x="8673" y="23657"/>
                      <a:pt x="8572" y="23757"/>
                    </a:cubicBezTo>
                    <a:cubicBezTo>
                      <a:pt x="8096" y="24309"/>
                      <a:pt x="7570" y="24810"/>
                      <a:pt x="7144" y="25386"/>
                    </a:cubicBezTo>
                    <a:cubicBezTo>
                      <a:pt x="5715" y="27366"/>
                      <a:pt x="4462" y="29446"/>
                      <a:pt x="3510" y="31702"/>
                    </a:cubicBezTo>
                    <a:cubicBezTo>
                      <a:pt x="2482" y="34208"/>
                      <a:pt x="1830" y="36840"/>
                      <a:pt x="1229" y="39472"/>
                    </a:cubicBezTo>
                    <a:cubicBezTo>
                      <a:pt x="1129" y="39898"/>
                      <a:pt x="1028" y="40274"/>
                      <a:pt x="703" y="40649"/>
                    </a:cubicBezTo>
                    <a:cubicBezTo>
                      <a:pt x="201" y="41201"/>
                      <a:pt x="1" y="41903"/>
                      <a:pt x="126" y="42654"/>
                    </a:cubicBezTo>
                    <a:cubicBezTo>
                      <a:pt x="176" y="43081"/>
                      <a:pt x="402" y="43331"/>
                      <a:pt x="753" y="43381"/>
                    </a:cubicBezTo>
                    <a:cubicBezTo>
                      <a:pt x="789" y="43387"/>
                      <a:pt x="825" y="43390"/>
                      <a:pt x="861" y="43390"/>
                    </a:cubicBezTo>
                    <a:cubicBezTo>
                      <a:pt x="1144" y="43390"/>
                      <a:pt x="1399" y="43214"/>
                      <a:pt x="1555" y="42880"/>
                    </a:cubicBezTo>
                    <a:cubicBezTo>
                      <a:pt x="1755" y="42529"/>
                      <a:pt x="1855" y="42128"/>
                      <a:pt x="1805" y="41727"/>
                    </a:cubicBezTo>
                    <a:cubicBezTo>
                      <a:pt x="1755" y="41401"/>
                      <a:pt x="1705" y="41101"/>
                      <a:pt x="1655" y="40775"/>
                    </a:cubicBezTo>
                    <a:cubicBezTo>
                      <a:pt x="1630" y="40624"/>
                      <a:pt x="1605" y="40449"/>
                      <a:pt x="1655" y="40299"/>
                    </a:cubicBezTo>
                    <a:cubicBezTo>
                      <a:pt x="1906" y="39171"/>
                      <a:pt x="2181" y="38018"/>
                      <a:pt x="2432" y="36890"/>
                    </a:cubicBezTo>
                    <a:cubicBezTo>
                      <a:pt x="3359" y="33005"/>
                      <a:pt x="4988" y="29421"/>
                      <a:pt x="7269" y="26163"/>
                    </a:cubicBezTo>
                    <a:cubicBezTo>
                      <a:pt x="7495" y="25812"/>
                      <a:pt x="7745" y="25486"/>
                      <a:pt x="7996" y="25136"/>
                    </a:cubicBezTo>
                    <a:lnTo>
                      <a:pt x="7996" y="25136"/>
                    </a:lnTo>
                    <a:cubicBezTo>
                      <a:pt x="7996" y="25486"/>
                      <a:pt x="7921" y="25762"/>
                      <a:pt x="7820" y="26038"/>
                    </a:cubicBezTo>
                    <a:cubicBezTo>
                      <a:pt x="7570" y="26790"/>
                      <a:pt x="7319" y="27542"/>
                      <a:pt x="7094" y="28294"/>
                    </a:cubicBezTo>
                    <a:cubicBezTo>
                      <a:pt x="6141" y="31451"/>
                      <a:pt x="5314" y="34659"/>
                      <a:pt x="5139" y="37968"/>
                    </a:cubicBezTo>
                    <a:cubicBezTo>
                      <a:pt x="5089" y="38970"/>
                      <a:pt x="5139" y="39948"/>
                      <a:pt x="5139" y="40925"/>
                    </a:cubicBezTo>
                    <a:cubicBezTo>
                      <a:pt x="5139" y="41142"/>
                      <a:pt x="5162" y="41453"/>
                      <a:pt x="5455" y="41453"/>
                    </a:cubicBezTo>
                    <a:cubicBezTo>
                      <a:pt x="5466" y="41453"/>
                      <a:pt x="5478" y="41452"/>
                      <a:pt x="5490" y="41451"/>
                    </a:cubicBezTo>
                    <a:cubicBezTo>
                      <a:pt x="5815" y="41401"/>
                      <a:pt x="5715" y="41101"/>
                      <a:pt x="5715" y="40900"/>
                    </a:cubicBezTo>
                    <a:cubicBezTo>
                      <a:pt x="5715" y="39973"/>
                      <a:pt x="5690" y="39045"/>
                      <a:pt x="5715" y="38118"/>
                    </a:cubicBezTo>
                    <a:cubicBezTo>
                      <a:pt x="5765" y="35963"/>
                      <a:pt x="6166" y="33832"/>
                      <a:pt x="6718" y="31752"/>
                    </a:cubicBezTo>
                    <a:cubicBezTo>
                      <a:pt x="7369" y="29346"/>
                      <a:pt x="8146" y="26965"/>
                      <a:pt x="8898" y="24584"/>
                    </a:cubicBezTo>
                    <a:cubicBezTo>
                      <a:pt x="8973" y="24283"/>
                      <a:pt x="9124" y="24008"/>
                      <a:pt x="9274" y="23657"/>
                    </a:cubicBezTo>
                    <a:cubicBezTo>
                      <a:pt x="11265" y="24831"/>
                      <a:pt x="13561" y="25444"/>
                      <a:pt x="15877" y="25444"/>
                    </a:cubicBezTo>
                    <a:cubicBezTo>
                      <a:pt x="19244" y="25444"/>
                      <a:pt x="22655" y="24149"/>
                      <a:pt x="25239" y="21401"/>
                    </a:cubicBezTo>
                    <a:cubicBezTo>
                      <a:pt x="25314" y="21527"/>
                      <a:pt x="25389" y="21652"/>
                      <a:pt x="25465" y="21777"/>
                    </a:cubicBezTo>
                    <a:cubicBezTo>
                      <a:pt x="26718" y="24384"/>
                      <a:pt x="27695" y="27090"/>
                      <a:pt x="28297" y="29898"/>
                    </a:cubicBezTo>
                    <a:cubicBezTo>
                      <a:pt x="28723" y="31877"/>
                      <a:pt x="28973" y="33883"/>
                      <a:pt x="29124" y="35888"/>
                    </a:cubicBezTo>
                    <a:cubicBezTo>
                      <a:pt x="29224" y="37316"/>
                      <a:pt x="29249" y="38745"/>
                      <a:pt x="29049" y="40173"/>
                    </a:cubicBezTo>
                    <a:cubicBezTo>
                      <a:pt x="28998" y="40474"/>
                      <a:pt x="28923" y="40800"/>
                      <a:pt x="28898" y="41126"/>
                    </a:cubicBezTo>
                    <a:cubicBezTo>
                      <a:pt x="28898" y="41226"/>
                      <a:pt x="29049" y="41401"/>
                      <a:pt x="29174" y="41451"/>
                    </a:cubicBezTo>
                    <a:cubicBezTo>
                      <a:pt x="29178" y="41454"/>
                      <a:pt x="29184" y="41455"/>
                      <a:pt x="29190" y="41455"/>
                    </a:cubicBezTo>
                    <a:cubicBezTo>
                      <a:pt x="29254" y="41455"/>
                      <a:pt x="29406" y="41342"/>
                      <a:pt x="29475" y="41251"/>
                    </a:cubicBezTo>
                    <a:cubicBezTo>
                      <a:pt x="29525" y="41126"/>
                      <a:pt x="29525" y="40975"/>
                      <a:pt x="29550" y="40825"/>
                    </a:cubicBezTo>
                    <a:cubicBezTo>
                      <a:pt x="29826" y="38970"/>
                      <a:pt x="29800" y="37116"/>
                      <a:pt x="29650" y="35236"/>
                    </a:cubicBezTo>
                    <a:cubicBezTo>
                      <a:pt x="29324" y="31527"/>
                      <a:pt x="28648" y="27943"/>
                      <a:pt x="27244" y="24484"/>
                    </a:cubicBezTo>
                    <a:cubicBezTo>
                      <a:pt x="27194" y="24359"/>
                      <a:pt x="27169" y="24208"/>
                      <a:pt x="27094" y="23958"/>
                    </a:cubicBezTo>
                    <a:lnTo>
                      <a:pt x="27094" y="23958"/>
                    </a:lnTo>
                    <a:cubicBezTo>
                      <a:pt x="27294" y="24133"/>
                      <a:pt x="27394" y="24233"/>
                      <a:pt x="27520" y="24309"/>
                    </a:cubicBezTo>
                    <a:cubicBezTo>
                      <a:pt x="27996" y="24760"/>
                      <a:pt x="28572" y="25035"/>
                      <a:pt x="29199" y="25211"/>
                    </a:cubicBezTo>
                    <a:cubicBezTo>
                      <a:pt x="29394" y="25259"/>
                      <a:pt x="29575" y="25284"/>
                      <a:pt x="29744" y="25284"/>
                    </a:cubicBezTo>
                    <a:cubicBezTo>
                      <a:pt x="30272" y="25284"/>
                      <a:pt x="30681" y="25041"/>
                      <a:pt x="31003" y="24509"/>
                    </a:cubicBezTo>
                    <a:cubicBezTo>
                      <a:pt x="31254" y="24083"/>
                      <a:pt x="31430" y="23632"/>
                      <a:pt x="31555" y="23181"/>
                    </a:cubicBezTo>
                    <a:cubicBezTo>
                      <a:pt x="32232" y="20775"/>
                      <a:pt x="32232" y="18319"/>
                      <a:pt x="32106" y="15862"/>
                    </a:cubicBezTo>
                    <a:cubicBezTo>
                      <a:pt x="32056" y="14459"/>
                      <a:pt x="31931" y="13080"/>
                      <a:pt x="31831" y="11702"/>
                    </a:cubicBezTo>
                    <a:cubicBezTo>
                      <a:pt x="31805" y="11351"/>
                      <a:pt x="31881" y="11075"/>
                      <a:pt x="32056" y="10775"/>
                    </a:cubicBezTo>
                    <a:cubicBezTo>
                      <a:pt x="32357" y="10223"/>
                      <a:pt x="32607" y="9672"/>
                      <a:pt x="32808" y="9070"/>
                    </a:cubicBezTo>
                    <a:cubicBezTo>
                      <a:pt x="32908" y="8795"/>
                      <a:pt x="32908" y="8419"/>
                      <a:pt x="32833" y="8143"/>
                    </a:cubicBezTo>
                    <a:cubicBezTo>
                      <a:pt x="32730" y="7790"/>
                      <a:pt x="32507" y="7601"/>
                      <a:pt x="32259" y="7601"/>
                    </a:cubicBezTo>
                    <a:cubicBezTo>
                      <a:pt x="32083" y="7601"/>
                      <a:pt x="31896" y="7695"/>
                      <a:pt x="31730" y="7892"/>
                    </a:cubicBezTo>
                    <a:cubicBezTo>
                      <a:pt x="31505" y="8168"/>
                      <a:pt x="31354" y="8544"/>
                      <a:pt x="31229" y="8895"/>
                    </a:cubicBezTo>
                    <a:cubicBezTo>
                      <a:pt x="31003" y="9572"/>
                      <a:pt x="31129" y="10248"/>
                      <a:pt x="31204" y="10925"/>
                    </a:cubicBezTo>
                    <a:cubicBezTo>
                      <a:pt x="31354" y="12303"/>
                      <a:pt x="31430" y="13707"/>
                      <a:pt x="31505" y="15085"/>
                    </a:cubicBezTo>
                    <a:cubicBezTo>
                      <a:pt x="31630" y="17266"/>
                      <a:pt x="31680" y="19446"/>
                      <a:pt x="31329" y="21602"/>
                    </a:cubicBezTo>
                    <a:cubicBezTo>
                      <a:pt x="31179" y="22379"/>
                      <a:pt x="30953" y="23181"/>
                      <a:pt x="30678" y="23908"/>
                    </a:cubicBezTo>
                    <a:cubicBezTo>
                      <a:pt x="30479" y="24468"/>
                      <a:pt x="30162" y="24716"/>
                      <a:pt x="29709" y="24716"/>
                    </a:cubicBezTo>
                    <a:cubicBezTo>
                      <a:pt x="29535" y="24716"/>
                      <a:pt x="29340" y="24679"/>
                      <a:pt x="29124" y="24609"/>
                    </a:cubicBezTo>
                    <a:cubicBezTo>
                      <a:pt x="28597" y="24434"/>
                      <a:pt x="28121" y="24183"/>
                      <a:pt x="27720" y="23782"/>
                    </a:cubicBezTo>
                    <a:cubicBezTo>
                      <a:pt x="27319" y="23356"/>
                      <a:pt x="26943" y="22930"/>
                      <a:pt x="26542" y="22504"/>
                    </a:cubicBezTo>
                    <a:cubicBezTo>
                      <a:pt x="26091" y="22053"/>
                      <a:pt x="25916" y="21426"/>
                      <a:pt x="25640" y="20925"/>
                    </a:cubicBezTo>
                    <a:cubicBezTo>
                      <a:pt x="30352" y="15060"/>
                      <a:pt x="29149" y="7065"/>
                      <a:pt x="23861" y="2830"/>
                    </a:cubicBezTo>
                    <a:cubicBezTo>
                      <a:pt x="21492" y="932"/>
                      <a:pt x="18650" y="1"/>
                      <a:pt x="158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8" name="Google Shape;1558;p31"/>
              <p:cNvSpPr/>
              <p:nvPr/>
            </p:nvSpPr>
            <p:spPr>
              <a:xfrm>
                <a:off x="2200025" y="3523950"/>
                <a:ext cx="731850" cy="621600"/>
              </a:xfrm>
              <a:custGeom>
                <a:rect b="b" l="l" r="r" t="t"/>
                <a:pathLst>
                  <a:path extrusionOk="0" h="24864" w="29274">
                    <a:moveTo>
                      <a:pt x="14681" y="581"/>
                    </a:moveTo>
                    <a:cubicBezTo>
                      <a:pt x="16493" y="581"/>
                      <a:pt x="18274" y="849"/>
                      <a:pt x="20025" y="1375"/>
                    </a:cubicBezTo>
                    <a:cubicBezTo>
                      <a:pt x="20251" y="1450"/>
                      <a:pt x="20502" y="1425"/>
                      <a:pt x="20702" y="1525"/>
                    </a:cubicBezTo>
                    <a:cubicBezTo>
                      <a:pt x="22431" y="2352"/>
                      <a:pt x="24211" y="3129"/>
                      <a:pt x="25589" y="4558"/>
                    </a:cubicBezTo>
                    <a:cubicBezTo>
                      <a:pt x="26141" y="5159"/>
                      <a:pt x="26667" y="5761"/>
                      <a:pt x="27093" y="6437"/>
                    </a:cubicBezTo>
                    <a:cubicBezTo>
                      <a:pt x="28622" y="9019"/>
                      <a:pt x="28622" y="11600"/>
                      <a:pt x="27068" y="14157"/>
                    </a:cubicBezTo>
                    <a:cubicBezTo>
                      <a:pt x="26141" y="15711"/>
                      <a:pt x="24837" y="16864"/>
                      <a:pt x="23283" y="17716"/>
                    </a:cubicBezTo>
                    <a:cubicBezTo>
                      <a:pt x="22707" y="18041"/>
                      <a:pt x="22406" y="18392"/>
                      <a:pt x="22406" y="19094"/>
                    </a:cubicBezTo>
                    <a:cubicBezTo>
                      <a:pt x="22406" y="19495"/>
                      <a:pt x="22256" y="19921"/>
                      <a:pt x="22080" y="20297"/>
                    </a:cubicBezTo>
                    <a:cubicBezTo>
                      <a:pt x="21429" y="21926"/>
                      <a:pt x="20276" y="23129"/>
                      <a:pt x="18697" y="24032"/>
                    </a:cubicBezTo>
                    <a:cubicBezTo>
                      <a:pt x="18998" y="23154"/>
                      <a:pt x="19299" y="22427"/>
                      <a:pt x="19474" y="21651"/>
                    </a:cubicBezTo>
                    <a:cubicBezTo>
                      <a:pt x="19599" y="21149"/>
                      <a:pt x="19599" y="20598"/>
                      <a:pt x="19549" y="20097"/>
                    </a:cubicBezTo>
                    <a:cubicBezTo>
                      <a:pt x="19492" y="19641"/>
                      <a:pt x="19363" y="19473"/>
                      <a:pt x="19053" y="19473"/>
                    </a:cubicBezTo>
                    <a:cubicBezTo>
                      <a:pt x="18954" y="19473"/>
                      <a:pt x="18836" y="19490"/>
                      <a:pt x="18697" y="19520"/>
                    </a:cubicBezTo>
                    <a:cubicBezTo>
                      <a:pt x="17312" y="19813"/>
                      <a:pt x="15935" y="19965"/>
                      <a:pt x="14569" y="19965"/>
                    </a:cubicBezTo>
                    <a:cubicBezTo>
                      <a:pt x="12423" y="19965"/>
                      <a:pt x="10303" y="19590"/>
                      <a:pt x="8221" y="18793"/>
                    </a:cubicBezTo>
                    <a:cubicBezTo>
                      <a:pt x="6115" y="17991"/>
                      <a:pt x="4261" y="16838"/>
                      <a:pt x="2832" y="15059"/>
                    </a:cubicBezTo>
                    <a:cubicBezTo>
                      <a:pt x="1604" y="13530"/>
                      <a:pt x="927" y="11801"/>
                      <a:pt x="1053" y="9796"/>
                    </a:cubicBezTo>
                    <a:cubicBezTo>
                      <a:pt x="1128" y="8442"/>
                      <a:pt x="1604" y="7214"/>
                      <a:pt x="2356" y="6087"/>
                    </a:cubicBezTo>
                    <a:cubicBezTo>
                      <a:pt x="3283" y="4683"/>
                      <a:pt x="4537" y="3630"/>
                      <a:pt x="5990" y="2778"/>
                    </a:cubicBezTo>
                    <a:cubicBezTo>
                      <a:pt x="8196" y="1500"/>
                      <a:pt x="10577" y="848"/>
                      <a:pt x="13108" y="648"/>
                    </a:cubicBezTo>
                    <a:cubicBezTo>
                      <a:pt x="13635" y="603"/>
                      <a:pt x="14159" y="581"/>
                      <a:pt x="14681" y="581"/>
                    </a:cubicBezTo>
                    <a:close/>
                    <a:moveTo>
                      <a:pt x="14656" y="1"/>
                    </a:moveTo>
                    <a:cubicBezTo>
                      <a:pt x="13727" y="1"/>
                      <a:pt x="12792" y="68"/>
                      <a:pt x="11855" y="197"/>
                    </a:cubicBezTo>
                    <a:cubicBezTo>
                      <a:pt x="9549" y="523"/>
                      <a:pt x="7394" y="1224"/>
                      <a:pt x="5414" y="2452"/>
                    </a:cubicBezTo>
                    <a:cubicBezTo>
                      <a:pt x="3935" y="3355"/>
                      <a:pt x="2682" y="4483"/>
                      <a:pt x="1755" y="5936"/>
                    </a:cubicBezTo>
                    <a:cubicBezTo>
                      <a:pt x="0" y="8793"/>
                      <a:pt x="0" y="11676"/>
                      <a:pt x="1755" y="14558"/>
                    </a:cubicBezTo>
                    <a:cubicBezTo>
                      <a:pt x="2732" y="16112"/>
                      <a:pt x="4060" y="17290"/>
                      <a:pt x="5639" y="18192"/>
                    </a:cubicBezTo>
                    <a:cubicBezTo>
                      <a:pt x="8444" y="19821"/>
                      <a:pt x="11452" y="20517"/>
                      <a:pt x="14594" y="20517"/>
                    </a:cubicBezTo>
                    <a:cubicBezTo>
                      <a:pt x="15271" y="20517"/>
                      <a:pt x="15954" y="20485"/>
                      <a:pt x="16642" y="20422"/>
                    </a:cubicBezTo>
                    <a:cubicBezTo>
                      <a:pt x="17419" y="20347"/>
                      <a:pt x="18196" y="20197"/>
                      <a:pt x="18973" y="20097"/>
                    </a:cubicBezTo>
                    <a:cubicBezTo>
                      <a:pt x="19123" y="20498"/>
                      <a:pt x="19098" y="20899"/>
                      <a:pt x="19023" y="21300"/>
                    </a:cubicBezTo>
                    <a:cubicBezTo>
                      <a:pt x="18772" y="22327"/>
                      <a:pt x="18446" y="23305"/>
                      <a:pt x="17795" y="24157"/>
                    </a:cubicBezTo>
                    <a:cubicBezTo>
                      <a:pt x="17644" y="24307"/>
                      <a:pt x="17544" y="24508"/>
                      <a:pt x="17669" y="24708"/>
                    </a:cubicBezTo>
                    <a:cubicBezTo>
                      <a:pt x="17755" y="24823"/>
                      <a:pt x="17858" y="24864"/>
                      <a:pt x="17967" y="24864"/>
                    </a:cubicBezTo>
                    <a:cubicBezTo>
                      <a:pt x="18049" y="24864"/>
                      <a:pt x="18135" y="24841"/>
                      <a:pt x="18221" y="24808"/>
                    </a:cubicBezTo>
                    <a:cubicBezTo>
                      <a:pt x="18421" y="24758"/>
                      <a:pt x="18622" y="24708"/>
                      <a:pt x="18772" y="24583"/>
                    </a:cubicBezTo>
                    <a:cubicBezTo>
                      <a:pt x="19299" y="24257"/>
                      <a:pt x="19875" y="23956"/>
                      <a:pt x="20351" y="23555"/>
                    </a:cubicBezTo>
                    <a:cubicBezTo>
                      <a:pt x="21880" y="22277"/>
                      <a:pt x="22933" y="20698"/>
                      <a:pt x="23033" y="18593"/>
                    </a:cubicBezTo>
                    <a:cubicBezTo>
                      <a:pt x="23058" y="18568"/>
                      <a:pt x="23058" y="18543"/>
                      <a:pt x="23083" y="18543"/>
                    </a:cubicBezTo>
                    <a:cubicBezTo>
                      <a:pt x="23258" y="18443"/>
                      <a:pt x="23434" y="18317"/>
                      <a:pt x="23584" y="18217"/>
                    </a:cubicBezTo>
                    <a:cubicBezTo>
                      <a:pt x="25088" y="17340"/>
                      <a:pt x="26366" y="16237"/>
                      <a:pt x="27344" y="14783"/>
                    </a:cubicBezTo>
                    <a:cubicBezTo>
                      <a:pt x="29248" y="11976"/>
                      <a:pt x="29274" y="8643"/>
                      <a:pt x="27394" y="5811"/>
                    </a:cubicBezTo>
                    <a:cubicBezTo>
                      <a:pt x="26717" y="4833"/>
                      <a:pt x="25915" y="3956"/>
                      <a:pt x="24938" y="3254"/>
                    </a:cubicBezTo>
                    <a:cubicBezTo>
                      <a:pt x="23659" y="2327"/>
                      <a:pt x="22356" y="1400"/>
                      <a:pt x="20727" y="1149"/>
                    </a:cubicBezTo>
                    <a:cubicBezTo>
                      <a:pt x="20702" y="1149"/>
                      <a:pt x="20677" y="1099"/>
                      <a:pt x="20627" y="1074"/>
                    </a:cubicBezTo>
                    <a:cubicBezTo>
                      <a:pt x="20401" y="974"/>
                      <a:pt x="20176" y="848"/>
                      <a:pt x="19925" y="773"/>
                    </a:cubicBezTo>
                    <a:cubicBezTo>
                      <a:pt x="18196" y="246"/>
                      <a:pt x="16435" y="1"/>
                      <a:pt x="14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9" name="Google Shape;1559;p31"/>
              <p:cNvSpPr/>
              <p:nvPr/>
            </p:nvSpPr>
            <p:spPr>
              <a:xfrm>
                <a:off x="2055900" y="4245650"/>
                <a:ext cx="207425" cy="125975"/>
              </a:xfrm>
              <a:custGeom>
                <a:rect b="b" l="l" r="r" t="t"/>
                <a:pathLst>
                  <a:path extrusionOk="0" h="5039" w="8297">
                    <a:moveTo>
                      <a:pt x="8071" y="1"/>
                    </a:moveTo>
                    <a:cubicBezTo>
                      <a:pt x="7971" y="1"/>
                      <a:pt x="7820" y="176"/>
                      <a:pt x="7770" y="301"/>
                    </a:cubicBezTo>
                    <a:cubicBezTo>
                      <a:pt x="7695" y="427"/>
                      <a:pt x="7695" y="602"/>
                      <a:pt x="7670" y="778"/>
                    </a:cubicBezTo>
                    <a:cubicBezTo>
                      <a:pt x="7469" y="1705"/>
                      <a:pt x="7169" y="2582"/>
                      <a:pt x="6567" y="3359"/>
                    </a:cubicBezTo>
                    <a:cubicBezTo>
                      <a:pt x="5998" y="4047"/>
                      <a:pt x="5293" y="4466"/>
                      <a:pt x="4369" y="4466"/>
                    </a:cubicBezTo>
                    <a:cubicBezTo>
                      <a:pt x="4317" y="4466"/>
                      <a:pt x="4265" y="4464"/>
                      <a:pt x="4211" y="4462"/>
                    </a:cubicBezTo>
                    <a:cubicBezTo>
                      <a:pt x="3660" y="4437"/>
                      <a:pt x="3159" y="4261"/>
                      <a:pt x="2682" y="4011"/>
                    </a:cubicBezTo>
                    <a:cubicBezTo>
                      <a:pt x="1905" y="3585"/>
                      <a:pt x="1304" y="3008"/>
                      <a:pt x="753" y="2357"/>
                    </a:cubicBezTo>
                    <a:cubicBezTo>
                      <a:pt x="652" y="2231"/>
                      <a:pt x="577" y="2081"/>
                      <a:pt x="452" y="2006"/>
                    </a:cubicBezTo>
                    <a:cubicBezTo>
                      <a:pt x="402" y="1981"/>
                      <a:pt x="333" y="1968"/>
                      <a:pt x="264" y="1968"/>
                    </a:cubicBezTo>
                    <a:cubicBezTo>
                      <a:pt x="195" y="1968"/>
                      <a:pt x="126" y="1981"/>
                      <a:pt x="76" y="2006"/>
                    </a:cubicBezTo>
                    <a:cubicBezTo>
                      <a:pt x="26" y="2031"/>
                      <a:pt x="1" y="2206"/>
                      <a:pt x="26" y="2306"/>
                    </a:cubicBezTo>
                    <a:cubicBezTo>
                      <a:pt x="26" y="2382"/>
                      <a:pt x="101" y="2457"/>
                      <a:pt x="151" y="2507"/>
                    </a:cubicBezTo>
                    <a:cubicBezTo>
                      <a:pt x="803" y="3359"/>
                      <a:pt x="1580" y="4086"/>
                      <a:pt x="2557" y="4587"/>
                    </a:cubicBezTo>
                    <a:cubicBezTo>
                      <a:pt x="3109" y="4888"/>
                      <a:pt x="3710" y="5038"/>
                      <a:pt x="4462" y="5038"/>
                    </a:cubicBezTo>
                    <a:cubicBezTo>
                      <a:pt x="5489" y="5038"/>
                      <a:pt x="6392" y="4512"/>
                      <a:pt x="7068" y="3635"/>
                    </a:cubicBezTo>
                    <a:cubicBezTo>
                      <a:pt x="7770" y="2707"/>
                      <a:pt x="8121" y="1655"/>
                      <a:pt x="8297" y="527"/>
                    </a:cubicBezTo>
                    <a:cubicBezTo>
                      <a:pt x="8297" y="477"/>
                      <a:pt x="8297" y="452"/>
                      <a:pt x="8297" y="402"/>
                    </a:cubicBezTo>
                    <a:cubicBezTo>
                      <a:pt x="8297" y="226"/>
                      <a:pt x="8297" y="1"/>
                      <a:pt x="80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0" name="Google Shape;1560;p31"/>
              <p:cNvSpPr/>
              <p:nvPr/>
            </p:nvSpPr>
            <p:spPr>
              <a:xfrm>
                <a:off x="1985100" y="4207825"/>
                <a:ext cx="33225" cy="45375"/>
              </a:xfrm>
              <a:custGeom>
                <a:rect b="b" l="l" r="r" t="t"/>
                <a:pathLst>
                  <a:path extrusionOk="0" h="1815" w="1329">
                    <a:moveTo>
                      <a:pt x="681" y="0"/>
                    </a:moveTo>
                    <a:cubicBezTo>
                      <a:pt x="459" y="0"/>
                      <a:pt x="235" y="148"/>
                      <a:pt x="126" y="411"/>
                    </a:cubicBezTo>
                    <a:cubicBezTo>
                      <a:pt x="51" y="561"/>
                      <a:pt x="26" y="712"/>
                      <a:pt x="1" y="862"/>
                    </a:cubicBezTo>
                    <a:cubicBezTo>
                      <a:pt x="1" y="1338"/>
                      <a:pt x="352" y="1814"/>
                      <a:pt x="702" y="1814"/>
                    </a:cubicBezTo>
                    <a:cubicBezTo>
                      <a:pt x="1003" y="1814"/>
                      <a:pt x="1329" y="1363"/>
                      <a:pt x="1329" y="837"/>
                    </a:cubicBezTo>
                    <a:cubicBezTo>
                      <a:pt x="1329" y="787"/>
                      <a:pt x="1329" y="661"/>
                      <a:pt x="1279" y="536"/>
                    </a:cubicBezTo>
                    <a:cubicBezTo>
                      <a:pt x="1204" y="286"/>
                      <a:pt x="1078" y="60"/>
                      <a:pt x="778" y="10"/>
                    </a:cubicBezTo>
                    <a:cubicBezTo>
                      <a:pt x="746" y="3"/>
                      <a:pt x="713" y="0"/>
                      <a:pt x="6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1" name="Google Shape;1561;p31"/>
              <p:cNvSpPr/>
              <p:nvPr/>
            </p:nvSpPr>
            <p:spPr>
              <a:xfrm>
                <a:off x="2232600" y="4164800"/>
                <a:ext cx="33225" cy="37650"/>
              </a:xfrm>
              <a:custGeom>
                <a:rect b="b" l="l" r="r" t="t"/>
                <a:pathLst>
                  <a:path extrusionOk="0" h="1506" w="1329">
                    <a:moveTo>
                      <a:pt x="637" y="0"/>
                    </a:moveTo>
                    <a:cubicBezTo>
                      <a:pt x="280" y="0"/>
                      <a:pt x="0" y="319"/>
                      <a:pt x="0" y="778"/>
                    </a:cubicBezTo>
                    <a:cubicBezTo>
                      <a:pt x="0" y="1230"/>
                      <a:pt x="226" y="1505"/>
                      <a:pt x="602" y="1505"/>
                    </a:cubicBezTo>
                    <a:cubicBezTo>
                      <a:pt x="978" y="1505"/>
                      <a:pt x="1304" y="1154"/>
                      <a:pt x="1304" y="753"/>
                    </a:cubicBezTo>
                    <a:cubicBezTo>
                      <a:pt x="1329" y="377"/>
                      <a:pt x="1003" y="27"/>
                      <a:pt x="677" y="2"/>
                    </a:cubicBezTo>
                    <a:cubicBezTo>
                      <a:pt x="664" y="1"/>
                      <a:pt x="650" y="0"/>
                      <a:pt x="6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62" name="Google Shape;1562;p31"/>
            <p:cNvGrpSpPr/>
            <p:nvPr/>
          </p:nvGrpSpPr>
          <p:grpSpPr>
            <a:xfrm flipH="1" rot="-204881">
              <a:off x="6772635" y="3339845"/>
              <a:ext cx="1366367" cy="1474597"/>
              <a:chOff x="3292750" y="2140500"/>
              <a:chExt cx="979350" cy="1056925"/>
            </a:xfrm>
          </p:grpSpPr>
          <p:sp>
            <p:nvSpPr>
              <p:cNvPr id="1563" name="Google Shape;1563;p31"/>
              <p:cNvSpPr/>
              <p:nvPr/>
            </p:nvSpPr>
            <p:spPr>
              <a:xfrm>
                <a:off x="3373575" y="2703050"/>
                <a:ext cx="638500" cy="494375"/>
              </a:xfrm>
              <a:custGeom>
                <a:rect b="b" l="l" r="r" t="t"/>
                <a:pathLst>
                  <a:path extrusionOk="0" h="19775" w="25540">
                    <a:moveTo>
                      <a:pt x="18647" y="0"/>
                    </a:moveTo>
                    <a:cubicBezTo>
                      <a:pt x="18547" y="75"/>
                      <a:pt x="18422" y="150"/>
                      <a:pt x="18297" y="226"/>
                    </a:cubicBezTo>
                    <a:cubicBezTo>
                      <a:pt x="18221" y="301"/>
                      <a:pt x="18146" y="351"/>
                      <a:pt x="18096" y="426"/>
                    </a:cubicBezTo>
                    <a:cubicBezTo>
                      <a:pt x="18021" y="476"/>
                      <a:pt x="17946" y="526"/>
                      <a:pt x="17896" y="576"/>
                    </a:cubicBezTo>
                    <a:cubicBezTo>
                      <a:pt x="17896" y="727"/>
                      <a:pt x="17971" y="877"/>
                      <a:pt x="18121" y="977"/>
                    </a:cubicBezTo>
                    <a:lnTo>
                      <a:pt x="18848" y="1479"/>
                    </a:lnTo>
                    <a:lnTo>
                      <a:pt x="17094" y="1103"/>
                    </a:lnTo>
                    <a:cubicBezTo>
                      <a:pt x="16693" y="1353"/>
                      <a:pt x="16241" y="1554"/>
                      <a:pt x="15790" y="1704"/>
                    </a:cubicBezTo>
                    <a:cubicBezTo>
                      <a:pt x="15840" y="1830"/>
                      <a:pt x="15916" y="1930"/>
                      <a:pt x="16041" y="2005"/>
                    </a:cubicBezTo>
                    <a:lnTo>
                      <a:pt x="17444" y="2832"/>
                    </a:lnTo>
                    <a:lnTo>
                      <a:pt x="14387" y="2080"/>
                    </a:lnTo>
                    <a:cubicBezTo>
                      <a:pt x="14337" y="2105"/>
                      <a:pt x="14312" y="2105"/>
                      <a:pt x="14287" y="2105"/>
                    </a:cubicBezTo>
                    <a:lnTo>
                      <a:pt x="12632" y="2155"/>
                    </a:lnTo>
                    <a:cubicBezTo>
                      <a:pt x="12482" y="2431"/>
                      <a:pt x="12607" y="2757"/>
                      <a:pt x="12908" y="2882"/>
                    </a:cubicBezTo>
                    <a:lnTo>
                      <a:pt x="14587" y="3634"/>
                    </a:lnTo>
                    <a:lnTo>
                      <a:pt x="5214" y="1078"/>
                    </a:lnTo>
                    <a:cubicBezTo>
                      <a:pt x="5131" y="1052"/>
                      <a:pt x="5043" y="1040"/>
                      <a:pt x="4956" y="1040"/>
                    </a:cubicBezTo>
                    <a:cubicBezTo>
                      <a:pt x="4700" y="1040"/>
                      <a:pt x="4449" y="1148"/>
                      <a:pt x="4337" y="1353"/>
                    </a:cubicBezTo>
                    <a:cubicBezTo>
                      <a:pt x="4161" y="1604"/>
                      <a:pt x="4287" y="1930"/>
                      <a:pt x="4587" y="2080"/>
                    </a:cubicBezTo>
                    <a:cubicBezTo>
                      <a:pt x="6016" y="2782"/>
                      <a:pt x="8698" y="3409"/>
                      <a:pt x="10527" y="4286"/>
                    </a:cubicBezTo>
                    <a:cubicBezTo>
                      <a:pt x="7745" y="3208"/>
                      <a:pt x="4662" y="2581"/>
                      <a:pt x="4462" y="2506"/>
                    </a:cubicBezTo>
                    <a:lnTo>
                      <a:pt x="4437" y="2506"/>
                    </a:lnTo>
                    <a:cubicBezTo>
                      <a:pt x="4249" y="2423"/>
                      <a:pt x="4097" y="2379"/>
                      <a:pt x="3964" y="2379"/>
                    </a:cubicBezTo>
                    <a:cubicBezTo>
                      <a:pt x="3777" y="2379"/>
                      <a:pt x="3631" y="2466"/>
                      <a:pt x="3485" y="2657"/>
                    </a:cubicBezTo>
                    <a:cubicBezTo>
                      <a:pt x="3259" y="2907"/>
                      <a:pt x="3359" y="3258"/>
                      <a:pt x="3685" y="3434"/>
                    </a:cubicBezTo>
                    <a:cubicBezTo>
                      <a:pt x="3760" y="3484"/>
                      <a:pt x="6793" y="4386"/>
                      <a:pt x="9550" y="5865"/>
                    </a:cubicBezTo>
                    <a:lnTo>
                      <a:pt x="3760" y="3910"/>
                    </a:lnTo>
                    <a:cubicBezTo>
                      <a:pt x="3648" y="3862"/>
                      <a:pt x="3530" y="3839"/>
                      <a:pt x="3416" y="3839"/>
                    </a:cubicBezTo>
                    <a:cubicBezTo>
                      <a:pt x="3173" y="3839"/>
                      <a:pt x="2944" y="3940"/>
                      <a:pt x="2808" y="4110"/>
                    </a:cubicBezTo>
                    <a:cubicBezTo>
                      <a:pt x="2607" y="4361"/>
                      <a:pt x="2708" y="4712"/>
                      <a:pt x="3008" y="4862"/>
                    </a:cubicBezTo>
                    <a:lnTo>
                      <a:pt x="13033" y="9674"/>
                    </a:lnTo>
                    <a:lnTo>
                      <a:pt x="13033" y="9674"/>
                    </a:lnTo>
                    <a:lnTo>
                      <a:pt x="2958" y="5890"/>
                    </a:lnTo>
                    <a:cubicBezTo>
                      <a:pt x="2847" y="5839"/>
                      <a:pt x="2725" y="5814"/>
                      <a:pt x="2605" y="5814"/>
                    </a:cubicBezTo>
                    <a:cubicBezTo>
                      <a:pt x="2372" y="5814"/>
                      <a:pt x="2147" y="5908"/>
                      <a:pt x="2031" y="6090"/>
                    </a:cubicBezTo>
                    <a:cubicBezTo>
                      <a:pt x="1830" y="6341"/>
                      <a:pt x="1906" y="6667"/>
                      <a:pt x="2231" y="6842"/>
                    </a:cubicBezTo>
                    <a:lnTo>
                      <a:pt x="13459" y="12256"/>
                    </a:lnTo>
                    <a:lnTo>
                      <a:pt x="13459" y="12256"/>
                    </a:lnTo>
                    <a:lnTo>
                      <a:pt x="2783" y="7719"/>
                    </a:lnTo>
                    <a:cubicBezTo>
                      <a:pt x="2678" y="7671"/>
                      <a:pt x="2564" y="7649"/>
                      <a:pt x="2450" y="7649"/>
                    </a:cubicBezTo>
                    <a:cubicBezTo>
                      <a:pt x="2210" y="7649"/>
                      <a:pt x="1975" y="7750"/>
                      <a:pt x="1855" y="7920"/>
                    </a:cubicBezTo>
                    <a:cubicBezTo>
                      <a:pt x="1655" y="8196"/>
                      <a:pt x="1755" y="8521"/>
                      <a:pt x="2081" y="8697"/>
                    </a:cubicBezTo>
                    <a:lnTo>
                      <a:pt x="9099" y="12381"/>
                    </a:lnTo>
                    <a:lnTo>
                      <a:pt x="9099" y="12381"/>
                    </a:lnTo>
                    <a:lnTo>
                      <a:pt x="2332" y="9499"/>
                    </a:lnTo>
                    <a:cubicBezTo>
                      <a:pt x="2227" y="9451"/>
                      <a:pt x="2115" y="9428"/>
                      <a:pt x="2004" y="9428"/>
                    </a:cubicBezTo>
                    <a:cubicBezTo>
                      <a:pt x="1769" y="9428"/>
                      <a:pt x="1541" y="9529"/>
                      <a:pt x="1404" y="9699"/>
                    </a:cubicBezTo>
                    <a:cubicBezTo>
                      <a:pt x="1229" y="9950"/>
                      <a:pt x="1304" y="10276"/>
                      <a:pt x="1605" y="10451"/>
                    </a:cubicBezTo>
                    <a:lnTo>
                      <a:pt x="9374" y="14862"/>
                    </a:lnTo>
                    <a:lnTo>
                      <a:pt x="1630" y="11679"/>
                    </a:lnTo>
                    <a:cubicBezTo>
                      <a:pt x="1535" y="11643"/>
                      <a:pt x="1433" y="11625"/>
                      <a:pt x="1332" y="11625"/>
                    </a:cubicBezTo>
                    <a:cubicBezTo>
                      <a:pt x="1087" y="11625"/>
                      <a:pt x="844" y="11727"/>
                      <a:pt x="703" y="11905"/>
                    </a:cubicBezTo>
                    <a:cubicBezTo>
                      <a:pt x="527" y="12155"/>
                      <a:pt x="602" y="12481"/>
                      <a:pt x="903" y="12657"/>
                    </a:cubicBezTo>
                    <a:lnTo>
                      <a:pt x="6317" y="15714"/>
                    </a:lnTo>
                    <a:lnTo>
                      <a:pt x="1429" y="13885"/>
                    </a:lnTo>
                    <a:cubicBezTo>
                      <a:pt x="1334" y="13848"/>
                      <a:pt x="1233" y="13831"/>
                      <a:pt x="1132" y="13831"/>
                    </a:cubicBezTo>
                    <a:cubicBezTo>
                      <a:pt x="889" y="13831"/>
                      <a:pt x="651" y="13933"/>
                      <a:pt x="527" y="14110"/>
                    </a:cubicBezTo>
                    <a:cubicBezTo>
                      <a:pt x="352" y="14336"/>
                      <a:pt x="427" y="14662"/>
                      <a:pt x="703" y="14837"/>
                    </a:cubicBezTo>
                    <a:lnTo>
                      <a:pt x="3735" y="16667"/>
                    </a:lnTo>
                    <a:lnTo>
                      <a:pt x="1053" y="15714"/>
                    </a:lnTo>
                    <a:cubicBezTo>
                      <a:pt x="960" y="15686"/>
                      <a:pt x="863" y="15671"/>
                      <a:pt x="768" y="15671"/>
                    </a:cubicBezTo>
                    <a:cubicBezTo>
                      <a:pt x="529" y="15671"/>
                      <a:pt x="302" y="15761"/>
                      <a:pt x="176" y="15940"/>
                    </a:cubicBezTo>
                    <a:cubicBezTo>
                      <a:pt x="1" y="16166"/>
                      <a:pt x="51" y="16491"/>
                      <a:pt x="327" y="16667"/>
                    </a:cubicBezTo>
                    <a:lnTo>
                      <a:pt x="1454" y="17419"/>
                    </a:lnTo>
                    <a:lnTo>
                      <a:pt x="1204" y="17343"/>
                    </a:lnTo>
                    <a:cubicBezTo>
                      <a:pt x="1116" y="17314"/>
                      <a:pt x="1026" y="17300"/>
                      <a:pt x="938" y="17300"/>
                    </a:cubicBezTo>
                    <a:cubicBezTo>
                      <a:pt x="724" y="17300"/>
                      <a:pt x="519" y="17384"/>
                      <a:pt x="377" y="17544"/>
                    </a:cubicBezTo>
                    <a:cubicBezTo>
                      <a:pt x="201" y="17744"/>
                      <a:pt x="201" y="18020"/>
                      <a:pt x="402" y="18221"/>
                    </a:cubicBezTo>
                    <a:lnTo>
                      <a:pt x="1555" y="19349"/>
                    </a:lnTo>
                    <a:cubicBezTo>
                      <a:pt x="1701" y="19495"/>
                      <a:pt x="1906" y="19572"/>
                      <a:pt x="2112" y="19572"/>
                    </a:cubicBezTo>
                    <a:cubicBezTo>
                      <a:pt x="2259" y="19572"/>
                      <a:pt x="2407" y="19532"/>
                      <a:pt x="2532" y="19449"/>
                    </a:cubicBezTo>
                    <a:cubicBezTo>
                      <a:pt x="2708" y="19349"/>
                      <a:pt x="2783" y="19198"/>
                      <a:pt x="2808" y="19048"/>
                    </a:cubicBezTo>
                    <a:lnTo>
                      <a:pt x="5013" y="19750"/>
                    </a:lnTo>
                    <a:cubicBezTo>
                      <a:pt x="5114" y="19775"/>
                      <a:pt x="5189" y="19775"/>
                      <a:pt x="5264" y="19775"/>
                    </a:cubicBezTo>
                    <a:cubicBezTo>
                      <a:pt x="5515" y="19775"/>
                      <a:pt x="5740" y="19674"/>
                      <a:pt x="5891" y="19499"/>
                    </a:cubicBezTo>
                    <a:cubicBezTo>
                      <a:pt x="6041" y="19248"/>
                      <a:pt x="5991" y="18947"/>
                      <a:pt x="5715" y="18772"/>
                    </a:cubicBezTo>
                    <a:lnTo>
                      <a:pt x="5114" y="18371"/>
                    </a:lnTo>
                    <a:lnTo>
                      <a:pt x="8773" y="19649"/>
                    </a:lnTo>
                    <a:cubicBezTo>
                      <a:pt x="8868" y="19686"/>
                      <a:pt x="8969" y="19703"/>
                      <a:pt x="9070" y="19703"/>
                    </a:cubicBezTo>
                    <a:cubicBezTo>
                      <a:pt x="9314" y="19703"/>
                      <a:pt x="9551" y="19601"/>
                      <a:pt x="9675" y="19424"/>
                    </a:cubicBezTo>
                    <a:cubicBezTo>
                      <a:pt x="9850" y="19173"/>
                      <a:pt x="9775" y="18872"/>
                      <a:pt x="9475" y="18697"/>
                    </a:cubicBezTo>
                    <a:lnTo>
                      <a:pt x="7068" y="17243"/>
                    </a:lnTo>
                    <a:lnTo>
                      <a:pt x="12983" y="19449"/>
                    </a:lnTo>
                    <a:cubicBezTo>
                      <a:pt x="13078" y="19485"/>
                      <a:pt x="13178" y="19503"/>
                      <a:pt x="13276" y="19503"/>
                    </a:cubicBezTo>
                    <a:cubicBezTo>
                      <a:pt x="13514" y="19503"/>
                      <a:pt x="13744" y="19401"/>
                      <a:pt x="13886" y="19223"/>
                    </a:cubicBezTo>
                    <a:cubicBezTo>
                      <a:pt x="14061" y="18973"/>
                      <a:pt x="13961" y="18647"/>
                      <a:pt x="13660" y="18496"/>
                    </a:cubicBezTo>
                    <a:lnTo>
                      <a:pt x="9901" y="16341"/>
                    </a:lnTo>
                    <a:lnTo>
                      <a:pt x="17444" y="19449"/>
                    </a:lnTo>
                    <a:cubicBezTo>
                      <a:pt x="17548" y="19489"/>
                      <a:pt x="17660" y="19508"/>
                      <a:pt x="17770" y="19508"/>
                    </a:cubicBezTo>
                    <a:cubicBezTo>
                      <a:pt x="18006" y="19508"/>
                      <a:pt x="18235" y="19419"/>
                      <a:pt x="18372" y="19248"/>
                    </a:cubicBezTo>
                    <a:cubicBezTo>
                      <a:pt x="18547" y="18998"/>
                      <a:pt x="18472" y="18647"/>
                      <a:pt x="18171" y="18496"/>
                    </a:cubicBezTo>
                    <a:lnTo>
                      <a:pt x="11454" y="14662"/>
                    </a:lnTo>
                    <a:lnTo>
                      <a:pt x="22257" y="19298"/>
                    </a:lnTo>
                    <a:cubicBezTo>
                      <a:pt x="22352" y="19335"/>
                      <a:pt x="22455" y="19352"/>
                      <a:pt x="22559" y="19352"/>
                    </a:cubicBezTo>
                    <a:cubicBezTo>
                      <a:pt x="22810" y="19352"/>
                      <a:pt x="23060" y="19250"/>
                      <a:pt x="23184" y="19073"/>
                    </a:cubicBezTo>
                    <a:cubicBezTo>
                      <a:pt x="23384" y="18822"/>
                      <a:pt x="23284" y="18471"/>
                      <a:pt x="22958" y="18321"/>
                    </a:cubicBezTo>
                    <a:lnTo>
                      <a:pt x="15765" y="14536"/>
                    </a:lnTo>
                    <a:lnTo>
                      <a:pt x="24161" y="18120"/>
                    </a:lnTo>
                    <a:cubicBezTo>
                      <a:pt x="24273" y="18160"/>
                      <a:pt x="24390" y="18180"/>
                      <a:pt x="24504" y="18180"/>
                    </a:cubicBezTo>
                    <a:cubicBezTo>
                      <a:pt x="24748" y="18180"/>
                      <a:pt x="24977" y="18091"/>
                      <a:pt x="25114" y="17920"/>
                    </a:cubicBezTo>
                    <a:cubicBezTo>
                      <a:pt x="25289" y="17644"/>
                      <a:pt x="25214" y="17318"/>
                      <a:pt x="24888" y="17143"/>
                    </a:cubicBezTo>
                    <a:lnTo>
                      <a:pt x="15790" y="12181"/>
                    </a:lnTo>
                    <a:lnTo>
                      <a:pt x="24412" y="15940"/>
                    </a:lnTo>
                    <a:cubicBezTo>
                      <a:pt x="24523" y="15991"/>
                      <a:pt x="24642" y="16016"/>
                      <a:pt x="24759" y="16016"/>
                    </a:cubicBezTo>
                    <a:cubicBezTo>
                      <a:pt x="24987" y="16016"/>
                      <a:pt x="25207" y="15921"/>
                      <a:pt x="25339" y="15739"/>
                    </a:cubicBezTo>
                    <a:cubicBezTo>
                      <a:pt x="25540" y="15489"/>
                      <a:pt x="25440" y="15163"/>
                      <a:pt x="25139" y="14988"/>
                    </a:cubicBezTo>
                    <a:lnTo>
                      <a:pt x="16292" y="10100"/>
                    </a:lnTo>
                    <a:lnTo>
                      <a:pt x="23961" y="13484"/>
                    </a:lnTo>
                    <a:cubicBezTo>
                      <a:pt x="24065" y="13532"/>
                      <a:pt x="24180" y="13554"/>
                      <a:pt x="24294" y="13554"/>
                    </a:cubicBezTo>
                    <a:cubicBezTo>
                      <a:pt x="24537" y="13554"/>
                      <a:pt x="24777" y="13454"/>
                      <a:pt x="24913" y="13283"/>
                    </a:cubicBezTo>
                    <a:cubicBezTo>
                      <a:pt x="25089" y="13008"/>
                      <a:pt x="25013" y="12682"/>
                      <a:pt x="24688" y="12506"/>
                    </a:cubicBezTo>
                    <a:lnTo>
                      <a:pt x="14161" y="6942"/>
                    </a:lnTo>
                    <a:lnTo>
                      <a:pt x="14161" y="6942"/>
                    </a:lnTo>
                    <a:cubicBezTo>
                      <a:pt x="16066" y="7669"/>
                      <a:pt x="18347" y="8546"/>
                      <a:pt x="21054" y="9599"/>
                    </a:cubicBezTo>
                    <a:cubicBezTo>
                      <a:pt x="22482" y="10125"/>
                      <a:pt x="23409" y="10476"/>
                      <a:pt x="23460" y="10501"/>
                    </a:cubicBezTo>
                    <a:cubicBezTo>
                      <a:pt x="23570" y="10549"/>
                      <a:pt x="23685" y="10571"/>
                      <a:pt x="23797" y="10571"/>
                    </a:cubicBezTo>
                    <a:cubicBezTo>
                      <a:pt x="24041" y="10571"/>
                      <a:pt x="24267" y="10465"/>
                      <a:pt x="24387" y="10276"/>
                    </a:cubicBezTo>
                    <a:cubicBezTo>
                      <a:pt x="24612" y="9950"/>
                      <a:pt x="24512" y="9749"/>
                      <a:pt x="24086" y="9499"/>
                    </a:cubicBezTo>
                    <a:cubicBezTo>
                      <a:pt x="24086" y="9499"/>
                      <a:pt x="24061" y="9499"/>
                      <a:pt x="24011" y="9474"/>
                    </a:cubicBezTo>
                    <a:cubicBezTo>
                      <a:pt x="23861" y="9374"/>
                      <a:pt x="23635" y="9273"/>
                      <a:pt x="23359" y="9148"/>
                    </a:cubicBezTo>
                    <a:lnTo>
                      <a:pt x="21354" y="8170"/>
                    </a:lnTo>
                    <a:cubicBezTo>
                      <a:pt x="19675" y="7368"/>
                      <a:pt x="17419" y="6291"/>
                      <a:pt x="15189" y="5213"/>
                    </a:cubicBezTo>
                    <a:lnTo>
                      <a:pt x="14161" y="4712"/>
                    </a:lnTo>
                    <a:lnTo>
                      <a:pt x="14161" y="4712"/>
                    </a:lnTo>
                    <a:lnTo>
                      <a:pt x="22958" y="7469"/>
                    </a:lnTo>
                    <a:cubicBezTo>
                      <a:pt x="23041" y="7492"/>
                      <a:pt x="23124" y="7503"/>
                      <a:pt x="23206" y="7503"/>
                    </a:cubicBezTo>
                    <a:cubicBezTo>
                      <a:pt x="23474" y="7503"/>
                      <a:pt x="23726" y="7385"/>
                      <a:pt x="23861" y="7193"/>
                    </a:cubicBezTo>
                    <a:cubicBezTo>
                      <a:pt x="24011" y="6917"/>
                      <a:pt x="23911" y="6592"/>
                      <a:pt x="23585" y="6441"/>
                    </a:cubicBezTo>
                    <a:lnTo>
                      <a:pt x="19199" y="4536"/>
                    </a:lnTo>
                    <a:lnTo>
                      <a:pt x="19199" y="4536"/>
                    </a:lnTo>
                    <a:lnTo>
                      <a:pt x="22106" y="5263"/>
                    </a:lnTo>
                    <a:cubicBezTo>
                      <a:pt x="22190" y="5289"/>
                      <a:pt x="22278" y="5302"/>
                      <a:pt x="22364" y="5302"/>
                    </a:cubicBezTo>
                    <a:cubicBezTo>
                      <a:pt x="22611" y="5302"/>
                      <a:pt x="22847" y="5198"/>
                      <a:pt x="22958" y="5013"/>
                    </a:cubicBezTo>
                    <a:cubicBezTo>
                      <a:pt x="23134" y="4762"/>
                      <a:pt x="23033" y="4436"/>
                      <a:pt x="22758" y="4286"/>
                    </a:cubicBezTo>
                    <a:lnTo>
                      <a:pt x="20377" y="2907"/>
                    </a:lnTo>
                    <a:lnTo>
                      <a:pt x="21906" y="3233"/>
                    </a:lnTo>
                    <a:cubicBezTo>
                      <a:pt x="21956" y="3241"/>
                      <a:pt x="22007" y="3246"/>
                      <a:pt x="22059" y="3246"/>
                    </a:cubicBezTo>
                    <a:cubicBezTo>
                      <a:pt x="22318" y="3246"/>
                      <a:pt x="22582" y="3141"/>
                      <a:pt x="22708" y="2932"/>
                    </a:cubicBezTo>
                    <a:cubicBezTo>
                      <a:pt x="22858" y="2707"/>
                      <a:pt x="22783" y="2431"/>
                      <a:pt x="22532" y="2256"/>
                    </a:cubicBezTo>
                    <a:lnTo>
                      <a:pt x="21129" y="1278"/>
                    </a:lnTo>
                    <a:cubicBezTo>
                      <a:pt x="21354" y="1203"/>
                      <a:pt x="21505" y="1053"/>
                      <a:pt x="21530" y="852"/>
                    </a:cubicBezTo>
                    <a:cubicBezTo>
                      <a:pt x="21605" y="526"/>
                      <a:pt x="21329" y="251"/>
                      <a:pt x="20953" y="201"/>
                    </a:cubicBezTo>
                    <a:lnTo>
                      <a:pt x="1867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4" name="Google Shape;1564;p31"/>
              <p:cNvSpPr/>
              <p:nvPr/>
            </p:nvSpPr>
            <p:spPr>
              <a:xfrm>
                <a:off x="3292750" y="2140500"/>
                <a:ext cx="979350" cy="1029975"/>
              </a:xfrm>
              <a:custGeom>
                <a:rect b="b" l="l" r="r" t="t"/>
                <a:pathLst>
                  <a:path extrusionOk="0" h="41199" w="39174">
                    <a:moveTo>
                      <a:pt x="38203" y="14241"/>
                    </a:moveTo>
                    <a:cubicBezTo>
                      <a:pt x="38262" y="14241"/>
                      <a:pt x="38318" y="14246"/>
                      <a:pt x="38372" y="14256"/>
                    </a:cubicBezTo>
                    <a:cubicBezTo>
                      <a:pt x="37896" y="14933"/>
                      <a:pt x="37169" y="15033"/>
                      <a:pt x="36392" y="15284"/>
                    </a:cubicBezTo>
                    <a:cubicBezTo>
                      <a:pt x="36977" y="14631"/>
                      <a:pt x="37684" y="14241"/>
                      <a:pt x="38203" y="14241"/>
                    </a:cubicBezTo>
                    <a:close/>
                    <a:moveTo>
                      <a:pt x="14312" y="572"/>
                    </a:moveTo>
                    <a:cubicBezTo>
                      <a:pt x="18998" y="748"/>
                      <a:pt x="22783" y="2652"/>
                      <a:pt x="25314" y="6687"/>
                    </a:cubicBezTo>
                    <a:cubicBezTo>
                      <a:pt x="29124" y="12728"/>
                      <a:pt x="26743" y="20497"/>
                      <a:pt x="20276" y="23479"/>
                    </a:cubicBezTo>
                    <a:cubicBezTo>
                      <a:pt x="18566" y="24273"/>
                      <a:pt x="16747" y="24650"/>
                      <a:pt x="14942" y="24650"/>
                    </a:cubicBezTo>
                    <a:cubicBezTo>
                      <a:pt x="10533" y="24650"/>
                      <a:pt x="6219" y="22398"/>
                      <a:pt x="3835" y="18467"/>
                    </a:cubicBezTo>
                    <a:cubicBezTo>
                      <a:pt x="1" y="12151"/>
                      <a:pt x="2733" y="4131"/>
                      <a:pt x="9625" y="1449"/>
                    </a:cubicBezTo>
                    <a:cubicBezTo>
                      <a:pt x="11129" y="873"/>
                      <a:pt x="12682" y="572"/>
                      <a:pt x="14312" y="572"/>
                    </a:cubicBezTo>
                    <a:close/>
                    <a:moveTo>
                      <a:pt x="22285" y="27106"/>
                    </a:moveTo>
                    <a:cubicBezTo>
                      <a:pt x="22327" y="27106"/>
                      <a:pt x="22367" y="27109"/>
                      <a:pt x="22407" y="27114"/>
                    </a:cubicBezTo>
                    <a:cubicBezTo>
                      <a:pt x="22281" y="27891"/>
                      <a:pt x="21329" y="28542"/>
                      <a:pt x="19926" y="28868"/>
                    </a:cubicBezTo>
                    <a:cubicBezTo>
                      <a:pt x="20212" y="28033"/>
                      <a:pt x="21453" y="27106"/>
                      <a:pt x="22285" y="27106"/>
                    </a:cubicBezTo>
                    <a:close/>
                    <a:moveTo>
                      <a:pt x="14272" y="0"/>
                    </a:moveTo>
                    <a:cubicBezTo>
                      <a:pt x="11993" y="0"/>
                      <a:pt x="9675" y="578"/>
                      <a:pt x="7545" y="1825"/>
                    </a:cubicBezTo>
                    <a:cubicBezTo>
                      <a:pt x="3033" y="4482"/>
                      <a:pt x="753" y="9469"/>
                      <a:pt x="1730" y="14607"/>
                    </a:cubicBezTo>
                    <a:cubicBezTo>
                      <a:pt x="2382" y="17966"/>
                      <a:pt x="4186" y="20622"/>
                      <a:pt x="6918" y="22627"/>
                    </a:cubicBezTo>
                    <a:cubicBezTo>
                      <a:pt x="7093" y="22753"/>
                      <a:pt x="7269" y="22903"/>
                      <a:pt x="7469" y="23028"/>
                    </a:cubicBezTo>
                    <a:cubicBezTo>
                      <a:pt x="7144" y="23780"/>
                      <a:pt x="6843" y="24507"/>
                      <a:pt x="6517" y="25209"/>
                    </a:cubicBezTo>
                    <a:cubicBezTo>
                      <a:pt x="4562" y="29269"/>
                      <a:pt x="3660" y="33580"/>
                      <a:pt x="3685" y="38066"/>
                    </a:cubicBezTo>
                    <a:cubicBezTo>
                      <a:pt x="3685" y="38843"/>
                      <a:pt x="3810" y="39620"/>
                      <a:pt x="3910" y="40397"/>
                    </a:cubicBezTo>
                    <a:cubicBezTo>
                      <a:pt x="3932" y="40589"/>
                      <a:pt x="4008" y="40764"/>
                      <a:pt x="4186" y="40764"/>
                    </a:cubicBezTo>
                    <a:cubicBezTo>
                      <a:pt x="4216" y="40764"/>
                      <a:pt x="4250" y="40759"/>
                      <a:pt x="4286" y="40748"/>
                    </a:cubicBezTo>
                    <a:cubicBezTo>
                      <a:pt x="4562" y="40698"/>
                      <a:pt x="4537" y="40497"/>
                      <a:pt x="4487" y="40272"/>
                    </a:cubicBezTo>
                    <a:cubicBezTo>
                      <a:pt x="4261" y="39319"/>
                      <a:pt x="4186" y="38342"/>
                      <a:pt x="4261" y="37339"/>
                    </a:cubicBezTo>
                    <a:cubicBezTo>
                      <a:pt x="4286" y="36612"/>
                      <a:pt x="4337" y="35886"/>
                      <a:pt x="4387" y="35184"/>
                    </a:cubicBezTo>
                    <a:cubicBezTo>
                      <a:pt x="4587" y="32126"/>
                      <a:pt x="5364" y="29219"/>
                      <a:pt x="6592" y="26437"/>
                    </a:cubicBezTo>
                    <a:cubicBezTo>
                      <a:pt x="6617" y="26387"/>
                      <a:pt x="6642" y="26337"/>
                      <a:pt x="6692" y="26211"/>
                    </a:cubicBezTo>
                    <a:cubicBezTo>
                      <a:pt x="6793" y="26387"/>
                      <a:pt x="6868" y="26487"/>
                      <a:pt x="6893" y="26562"/>
                    </a:cubicBezTo>
                    <a:cubicBezTo>
                      <a:pt x="7294" y="27565"/>
                      <a:pt x="7820" y="28492"/>
                      <a:pt x="8447" y="29369"/>
                    </a:cubicBezTo>
                    <a:cubicBezTo>
                      <a:pt x="9249" y="30522"/>
                      <a:pt x="10076" y="31725"/>
                      <a:pt x="10953" y="32828"/>
                    </a:cubicBezTo>
                    <a:cubicBezTo>
                      <a:pt x="11447" y="33470"/>
                      <a:pt x="11984" y="33766"/>
                      <a:pt x="12613" y="33766"/>
                    </a:cubicBezTo>
                    <a:cubicBezTo>
                      <a:pt x="12943" y="33766"/>
                      <a:pt x="13298" y="33685"/>
                      <a:pt x="13685" y="33530"/>
                    </a:cubicBezTo>
                    <a:cubicBezTo>
                      <a:pt x="14111" y="33354"/>
                      <a:pt x="14562" y="33154"/>
                      <a:pt x="14938" y="32903"/>
                    </a:cubicBezTo>
                    <a:cubicBezTo>
                      <a:pt x="16317" y="31926"/>
                      <a:pt x="17670" y="30898"/>
                      <a:pt x="19023" y="29921"/>
                    </a:cubicBezTo>
                    <a:cubicBezTo>
                      <a:pt x="19224" y="29770"/>
                      <a:pt x="19474" y="29670"/>
                      <a:pt x="19725" y="29595"/>
                    </a:cubicBezTo>
                    <a:cubicBezTo>
                      <a:pt x="20402" y="29294"/>
                      <a:pt x="21104" y="29043"/>
                      <a:pt x="21780" y="28743"/>
                    </a:cubicBezTo>
                    <a:cubicBezTo>
                      <a:pt x="22281" y="28517"/>
                      <a:pt x="22708" y="28141"/>
                      <a:pt x="22933" y="27615"/>
                    </a:cubicBezTo>
                    <a:cubicBezTo>
                      <a:pt x="23184" y="27013"/>
                      <a:pt x="22883" y="26512"/>
                      <a:pt x="22206" y="26487"/>
                    </a:cubicBezTo>
                    <a:cubicBezTo>
                      <a:pt x="22174" y="26485"/>
                      <a:pt x="22142" y="26484"/>
                      <a:pt x="22110" y="26484"/>
                    </a:cubicBezTo>
                    <a:cubicBezTo>
                      <a:pt x="21694" y="26484"/>
                      <a:pt x="21304" y="26634"/>
                      <a:pt x="20978" y="26913"/>
                    </a:cubicBezTo>
                    <a:cubicBezTo>
                      <a:pt x="20477" y="27389"/>
                      <a:pt x="20001" y="27865"/>
                      <a:pt x="19525" y="28367"/>
                    </a:cubicBezTo>
                    <a:cubicBezTo>
                      <a:pt x="19424" y="28442"/>
                      <a:pt x="19324" y="28592"/>
                      <a:pt x="19299" y="28718"/>
                    </a:cubicBezTo>
                    <a:cubicBezTo>
                      <a:pt x="19249" y="28993"/>
                      <a:pt x="19048" y="29169"/>
                      <a:pt x="18848" y="29319"/>
                    </a:cubicBezTo>
                    <a:cubicBezTo>
                      <a:pt x="17795" y="30146"/>
                      <a:pt x="16768" y="30973"/>
                      <a:pt x="15690" y="31750"/>
                    </a:cubicBezTo>
                    <a:cubicBezTo>
                      <a:pt x="14963" y="32226"/>
                      <a:pt x="14186" y="32652"/>
                      <a:pt x="13409" y="33003"/>
                    </a:cubicBezTo>
                    <a:cubicBezTo>
                      <a:pt x="13131" y="33134"/>
                      <a:pt x="12878" y="33198"/>
                      <a:pt x="12641" y="33198"/>
                    </a:cubicBezTo>
                    <a:cubicBezTo>
                      <a:pt x="12194" y="33198"/>
                      <a:pt x="11806" y="32969"/>
                      <a:pt x="11429" y="32527"/>
                    </a:cubicBezTo>
                    <a:cubicBezTo>
                      <a:pt x="11103" y="32176"/>
                      <a:pt x="10828" y="31800"/>
                      <a:pt x="10552" y="31424"/>
                    </a:cubicBezTo>
                    <a:cubicBezTo>
                      <a:pt x="9926" y="30497"/>
                      <a:pt x="9249" y="29595"/>
                      <a:pt x="8647" y="28642"/>
                    </a:cubicBezTo>
                    <a:cubicBezTo>
                      <a:pt x="8096" y="27715"/>
                      <a:pt x="7645" y="26763"/>
                      <a:pt x="7144" y="25835"/>
                    </a:cubicBezTo>
                    <a:cubicBezTo>
                      <a:pt x="7018" y="25585"/>
                      <a:pt x="7018" y="25359"/>
                      <a:pt x="7144" y="25134"/>
                    </a:cubicBezTo>
                    <a:cubicBezTo>
                      <a:pt x="7319" y="24708"/>
                      <a:pt x="7494" y="24281"/>
                      <a:pt x="7670" y="23855"/>
                    </a:cubicBezTo>
                    <a:cubicBezTo>
                      <a:pt x="7770" y="23680"/>
                      <a:pt x="7870" y="23530"/>
                      <a:pt x="7946" y="23379"/>
                    </a:cubicBezTo>
                    <a:cubicBezTo>
                      <a:pt x="10373" y="24604"/>
                      <a:pt x="12735" y="25233"/>
                      <a:pt x="15037" y="25233"/>
                    </a:cubicBezTo>
                    <a:cubicBezTo>
                      <a:pt x="18059" y="25233"/>
                      <a:pt x="20979" y="24148"/>
                      <a:pt x="23810" y="21901"/>
                    </a:cubicBezTo>
                    <a:cubicBezTo>
                      <a:pt x="23911" y="21976"/>
                      <a:pt x="24011" y="22076"/>
                      <a:pt x="24111" y="22176"/>
                    </a:cubicBezTo>
                    <a:cubicBezTo>
                      <a:pt x="24186" y="22251"/>
                      <a:pt x="24261" y="22377"/>
                      <a:pt x="24287" y="22477"/>
                    </a:cubicBezTo>
                    <a:cubicBezTo>
                      <a:pt x="24863" y="23805"/>
                      <a:pt x="25515" y="25109"/>
                      <a:pt x="25941" y="26487"/>
                    </a:cubicBezTo>
                    <a:cubicBezTo>
                      <a:pt x="26918" y="29570"/>
                      <a:pt x="27645" y="32703"/>
                      <a:pt x="27921" y="35936"/>
                    </a:cubicBezTo>
                    <a:cubicBezTo>
                      <a:pt x="28046" y="37364"/>
                      <a:pt x="28071" y="38818"/>
                      <a:pt x="27870" y="40272"/>
                    </a:cubicBezTo>
                    <a:cubicBezTo>
                      <a:pt x="27845" y="40522"/>
                      <a:pt x="27845" y="40748"/>
                      <a:pt x="27845" y="40998"/>
                    </a:cubicBezTo>
                    <a:cubicBezTo>
                      <a:pt x="27845" y="41074"/>
                      <a:pt x="27946" y="41199"/>
                      <a:pt x="28021" y="41199"/>
                    </a:cubicBezTo>
                    <a:cubicBezTo>
                      <a:pt x="28121" y="41199"/>
                      <a:pt x="28246" y="41149"/>
                      <a:pt x="28322" y="41074"/>
                    </a:cubicBezTo>
                    <a:cubicBezTo>
                      <a:pt x="28372" y="40973"/>
                      <a:pt x="28397" y="40848"/>
                      <a:pt x="28397" y="40723"/>
                    </a:cubicBezTo>
                    <a:cubicBezTo>
                      <a:pt x="28472" y="40096"/>
                      <a:pt x="28547" y="39495"/>
                      <a:pt x="28572" y="38868"/>
                    </a:cubicBezTo>
                    <a:cubicBezTo>
                      <a:pt x="28647" y="36261"/>
                      <a:pt x="28347" y="33730"/>
                      <a:pt x="27745" y="31199"/>
                    </a:cubicBezTo>
                    <a:cubicBezTo>
                      <a:pt x="27169" y="28642"/>
                      <a:pt x="26642" y="26086"/>
                      <a:pt x="25490" y="23705"/>
                    </a:cubicBezTo>
                    <a:cubicBezTo>
                      <a:pt x="25464" y="23655"/>
                      <a:pt x="25490" y="23555"/>
                      <a:pt x="25464" y="23429"/>
                    </a:cubicBezTo>
                    <a:lnTo>
                      <a:pt x="25464" y="23429"/>
                    </a:lnTo>
                    <a:cubicBezTo>
                      <a:pt x="26116" y="23855"/>
                      <a:pt x="26693" y="24281"/>
                      <a:pt x="27294" y="24657"/>
                    </a:cubicBezTo>
                    <a:cubicBezTo>
                      <a:pt x="27645" y="24883"/>
                      <a:pt x="28046" y="25134"/>
                      <a:pt x="28447" y="25284"/>
                    </a:cubicBezTo>
                    <a:cubicBezTo>
                      <a:pt x="28812" y="25438"/>
                      <a:pt x="29172" y="25513"/>
                      <a:pt x="29518" y="25513"/>
                    </a:cubicBezTo>
                    <a:cubicBezTo>
                      <a:pt x="30241" y="25513"/>
                      <a:pt x="30904" y="25184"/>
                      <a:pt x="31429" y="24557"/>
                    </a:cubicBezTo>
                    <a:cubicBezTo>
                      <a:pt x="31655" y="24281"/>
                      <a:pt x="31855" y="23981"/>
                      <a:pt x="32031" y="23655"/>
                    </a:cubicBezTo>
                    <a:cubicBezTo>
                      <a:pt x="32983" y="21875"/>
                      <a:pt x="34061" y="20171"/>
                      <a:pt x="34788" y="18291"/>
                    </a:cubicBezTo>
                    <a:cubicBezTo>
                      <a:pt x="35064" y="17565"/>
                      <a:pt x="35414" y="16838"/>
                      <a:pt x="35715" y="16161"/>
                    </a:cubicBezTo>
                    <a:cubicBezTo>
                      <a:pt x="36392" y="15911"/>
                      <a:pt x="37018" y="15710"/>
                      <a:pt x="37645" y="15484"/>
                    </a:cubicBezTo>
                    <a:cubicBezTo>
                      <a:pt x="38096" y="15334"/>
                      <a:pt x="38522" y="15083"/>
                      <a:pt x="38798" y="14657"/>
                    </a:cubicBezTo>
                    <a:cubicBezTo>
                      <a:pt x="39174" y="14181"/>
                      <a:pt x="38948" y="13680"/>
                      <a:pt x="38347" y="13630"/>
                    </a:cubicBezTo>
                    <a:cubicBezTo>
                      <a:pt x="38314" y="13627"/>
                      <a:pt x="38280" y="13625"/>
                      <a:pt x="38247" y="13625"/>
                    </a:cubicBezTo>
                    <a:cubicBezTo>
                      <a:pt x="38024" y="13625"/>
                      <a:pt x="37791" y="13693"/>
                      <a:pt x="37595" y="13780"/>
                    </a:cubicBezTo>
                    <a:cubicBezTo>
                      <a:pt x="36793" y="14106"/>
                      <a:pt x="36141" y="14632"/>
                      <a:pt x="35515" y="15209"/>
                    </a:cubicBezTo>
                    <a:cubicBezTo>
                      <a:pt x="35439" y="15284"/>
                      <a:pt x="35364" y="15409"/>
                      <a:pt x="35339" y="15510"/>
                    </a:cubicBezTo>
                    <a:cubicBezTo>
                      <a:pt x="35038" y="16211"/>
                      <a:pt x="34763" y="16888"/>
                      <a:pt x="34462" y="17565"/>
                    </a:cubicBezTo>
                    <a:cubicBezTo>
                      <a:pt x="34136" y="18342"/>
                      <a:pt x="33835" y="19093"/>
                      <a:pt x="33460" y="19845"/>
                    </a:cubicBezTo>
                    <a:cubicBezTo>
                      <a:pt x="32983" y="20798"/>
                      <a:pt x="32457" y="21725"/>
                      <a:pt x="31931" y="22652"/>
                    </a:cubicBezTo>
                    <a:cubicBezTo>
                      <a:pt x="31680" y="23129"/>
                      <a:pt x="31379" y="23580"/>
                      <a:pt x="31079" y="24031"/>
                    </a:cubicBezTo>
                    <a:cubicBezTo>
                      <a:pt x="30803" y="24457"/>
                      <a:pt x="30427" y="24733"/>
                      <a:pt x="29951" y="24883"/>
                    </a:cubicBezTo>
                    <a:cubicBezTo>
                      <a:pt x="29773" y="24947"/>
                      <a:pt x="29602" y="24975"/>
                      <a:pt x="29435" y="24975"/>
                    </a:cubicBezTo>
                    <a:cubicBezTo>
                      <a:pt x="29016" y="24975"/>
                      <a:pt x="28631" y="24798"/>
                      <a:pt x="28272" y="24582"/>
                    </a:cubicBezTo>
                    <a:cubicBezTo>
                      <a:pt x="27369" y="24031"/>
                      <a:pt x="26492" y="23429"/>
                      <a:pt x="25615" y="22828"/>
                    </a:cubicBezTo>
                    <a:cubicBezTo>
                      <a:pt x="25289" y="22602"/>
                      <a:pt x="25013" y="22276"/>
                      <a:pt x="24738" y="22001"/>
                    </a:cubicBezTo>
                    <a:cubicBezTo>
                      <a:pt x="24562" y="21800"/>
                      <a:pt x="24462" y="21575"/>
                      <a:pt x="24312" y="21349"/>
                    </a:cubicBezTo>
                    <a:cubicBezTo>
                      <a:pt x="24487" y="21149"/>
                      <a:pt x="24612" y="20998"/>
                      <a:pt x="24738" y="20848"/>
                    </a:cubicBezTo>
                    <a:cubicBezTo>
                      <a:pt x="27419" y="17615"/>
                      <a:pt x="28347" y="13956"/>
                      <a:pt x="27294" y="9895"/>
                    </a:cubicBezTo>
                    <a:cubicBezTo>
                      <a:pt x="25760" y="3830"/>
                      <a:pt x="20142" y="0"/>
                      <a:pt x="142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5" name="Google Shape;1565;p31"/>
              <p:cNvSpPr/>
              <p:nvPr/>
            </p:nvSpPr>
            <p:spPr>
              <a:xfrm>
                <a:off x="3628600" y="2410975"/>
                <a:ext cx="245625" cy="129200"/>
              </a:xfrm>
              <a:custGeom>
                <a:rect b="b" l="l" r="r" t="t"/>
                <a:pathLst>
                  <a:path extrusionOk="0" h="5168" w="9825">
                    <a:moveTo>
                      <a:pt x="9562" y="1"/>
                    </a:moveTo>
                    <a:cubicBezTo>
                      <a:pt x="9557" y="1"/>
                      <a:pt x="9553" y="2"/>
                      <a:pt x="9549" y="4"/>
                    </a:cubicBezTo>
                    <a:cubicBezTo>
                      <a:pt x="9424" y="29"/>
                      <a:pt x="9299" y="129"/>
                      <a:pt x="9274" y="254"/>
                    </a:cubicBezTo>
                    <a:cubicBezTo>
                      <a:pt x="9223" y="455"/>
                      <a:pt x="9248" y="680"/>
                      <a:pt x="9223" y="906"/>
                    </a:cubicBezTo>
                    <a:cubicBezTo>
                      <a:pt x="9111" y="3145"/>
                      <a:pt x="7560" y="4604"/>
                      <a:pt x="5479" y="4604"/>
                    </a:cubicBezTo>
                    <a:cubicBezTo>
                      <a:pt x="5230" y="4604"/>
                      <a:pt x="4974" y="4583"/>
                      <a:pt x="4712" y="4540"/>
                    </a:cubicBezTo>
                    <a:cubicBezTo>
                      <a:pt x="3183" y="4290"/>
                      <a:pt x="1930" y="3538"/>
                      <a:pt x="827" y="2460"/>
                    </a:cubicBezTo>
                    <a:cubicBezTo>
                      <a:pt x="702" y="2335"/>
                      <a:pt x="577" y="2184"/>
                      <a:pt x="426" y="2084"/>
                    </a:cubicBezTo>
                    <a:cubicBezTo>
                      <a:pt x="389" y="2059"/>
                      <a:pt x="326" y="2046"/>
                      <a:pt x="267" y="2046"/>
                    </a:cubicBezTo>
                    <a:cubicBezTo>
                      <a:pt x="207" y="2046"/>
                      <a:pt x="151" y="2059"/>
                      <a:pt x="126" y="2084"/>
                    </a:cubicBezTo>
                    <a:cubicBezTo>
                      <a:pt x="50" y="2159"/>
                      <a:pt x="0" y="2310"/>
                      <a:pt x="50" y="2410"/>
                    </a:cubicBezTo>
                    <a:cubicBezTo>
                      <a:pt x="76" y="2535"/>
                      <a:pt x="176" y="2635"/>
                      <a:pt x="301" y="2736"/>
                    </a:cubicBezTo>
                    <a:cubicBezTo>
                      <a:pt x="727" y="3112"/>
                      <a:pt x="1153" y="3538"/>
                      <a:pt x="1629" y="3863"/>
                    </a:cubicBezTo>
                    <a:cubicBezTo>
                      <a:pt x="2731" y="4647"/>
                      <a:pt x="3953" y="5168"/>
                      <a:pt x="5341" y="5168"/>
                    </a:cubicBezTo>
                    <a:cubicBezTo>
                      <a:pt x="5374" y="5168"/>
                      <a:pt x="5406" y="5167"/>
                      <a:pt x="5439" y="5167"/>
                    </a:cubicBezTo>
                    <a:cubicBezTo>
                      <a:pt x="6817" y="5167"/>
                      <a:pt x="7920" y="4716"/>
                      <a:pt x="8722" y="3763"/>
                    </a:cubicBezTo>
                    <a:cubicBezTo>
                      <a:pt x="9524" y="2811"/>
                      <a:pt x="9825" y="1683"/>
                      <a:pt x="9825" y="455"/>
                    </a:cubicBezTo>
                    <a:cubicBezTo>
                      <a:pt x="9825" y="380"/>
                      <a:pt x="9825" y="279"/>
                      <a:pt x="9800" y="229"/>
                    </a:cubicBezTo>
                    <a:cubicBezTo>
                      <a:pt x="9730" y="137"/>
                      <a:pt x="9618" y="1"/>
                      <a:pt x="95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6" name="Google Shape;1566;p31"/>
              <p:cNvSpPr/>
              <p:nvPr/>
            </p:nvSpPr>
            <p:spPr>
              <a:xfrm>
                <a:off x="3827850" y="2332100"/>
                <a:ext cx="37625" cy="47975"/>
              </a:xfrm>
              <a:custGeom>
                <a:rect b="b" l="l" r="r" t="t"/>
                <a:pathLst>
                  <a:path extrusionOk="0" h="1919" w="1505">
                    <a:moveTo>
                      <a:pt x="827" y="1"/>
                    </a:moveTo>
                    <a:cubicBezTo>
                      <a:pt x="426" y="26"/>
                      <a:pt x="50" y="277"/>
                      <a:pt x="0" y="652"/>
                    </a:cubicBezTo>
                    <a:cubicBezTo>
                      <a:pt x="0" y="828"/>
                      <a:pt x="75" y="1028"/>
                      <a:pt x="151" y="1229"/>
                    </a:cubicBezTo>
                    <a:cubicBezTo>
                      <a:pt x="328" y="1672"/>
                      <a:pt x="583" y="1919"/>
                      <a:pt x="882" y="1919"/>
                    </a:cubicBezTo>
                    <a:cubicBezTo>
                      <a:pt x="921" y="1919"/>
                      <a:pt x="962" y="1914"/>
                      <a:pt x="1003" y="1906"/>
                    </a:cubicBezTo>
                    <a:cubicBezTo>
                      <a:pt x="1329" y="1830"/>
                      <a:pt x="1504" y="1505"/>
                      <a:pt x="1504" y="928"/>
                    </a:cubicBezTo>
                    <a:cubicBezTo>
                      <a:pt x="1504" y="878"/>
                      <a:pt x="1504" y="778"/>
                      <a:pt x="1479" y="678"/>
                    </a:cubicBezTo>
                    <a:cubicBezTo>
                      <a:pt x="1404" y="277"/>
                      <a:pt x="1153" y="1"/>
                      <a:pt x="8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7" name="Google Shape;1567;p31"/>
              <p:cNvSpPr/>
              <p:nvPr/>
            </p:nvSpPr>
            <p:spPr>
              <a:xfrm>
                <a:off x="3577850" y="2378275"/>
                <a:ext cx="35100" cy="46325"/>
              </a:xfrm>
              <a:custGeom>
                <a:rect b="b" l="l" r="r" t="t"/>
                <a:pathLst>
                  <a:path extrusionOk="0" h="1853" w="1404">
                    <a:moveTo>
                      <a:pt x="676" y="1"/>
                    </a:moveTo>
                    <a:cubicBezTo>
                      <a:pt x="644" y="1"/>
                      <a:pt x="611" y="3"/>
                      <a:pt x="577" y="8"/>
                    </a:cubicBezTo>
                    <a:cubicBezTo>
                      <a:pt x="276" y="59"/>
                      <a:pt x="151" y="309"/>
                      <a:pt x="50" y="585"/>
                    </a:cubicBezTo>
                    <a:cubicBezTo>
                      <a:pt x="25" y="685"/>
                      <a:pt x="25" y="785"/>
                      <a:pt x="0" y="986"/>
                    </a:cubicBezTo>
                    <a:cubicBezTo>
                      <a:pt x="50" y="1111"/>
                      <a:pt x="100" y="1362"/>
                      <a:pt x="226" y="1562"/>
                    </a:cubicBezTo>
                    <a:cubicBezTo>
                      <a:pt x="367" y="1765"/>
                      <a:pt x="558" y="1853"/>
                      <a:pt x="785" y="1853"/>
                    </a:cubicBezTo>
                    <a:cubicBezTo>
                      <a:pt x="839" y="1853"/>
                      <a:pt x="895" y="1848"/>
                      <a:pt x="953" y="1838"/>
                    </a:cubicBezTo>
                    <a:cubicBezTo>
                      <a:pt x="1278" y="1788"/>
                      <a:pt x="1404" y="1537"/>
                      <a:pt x="1404" y="1287"/>
                    </a:cubicBezTo>
                    <a:cubicBezTo>
                      <a:pt x="1404" y="986"/>
                      <a:pt x="1354" y="685"/>
                      <a:pt x="1253" y="410"/>
                    </a:cubicBezTo>
                    <a:cubicBezTo>
                      <a:pt x="1164" y="185"/>
                      <a:pt x="953" y="1"/>
                      <a:pt x="6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568" name="Google Shape;1568;p31"/>
          <p:cNvSpPr txBox="1"/>
          <p:nvPr/>
        </p:nvSpPr>
        <p:spPr>
          <a:xfrm>
            <a:off x="6286500" y="2921800"/>
            <a:ext cx="72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1569" name="Google Shape;156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5550" y="2970700"/>
            <a:ext cx="970575" cy="710226"/>
          </a:xfrm>
          <a:prstGeom prst="rect">
            <a:avLst/>
          </a:prstGeom>
          <a:noFill/>
          <a:ln>
            <a:noFill/>
          </a:ln>
        </p:spPr>
      </p:pic>
      <p:sp>
        <p:nvSpPr>
          <p:cNvPr id="1570" name="Google Shape;1570;p31"/>
          <p:cNvSpPr txBox="1"/>
          <p:nvPr>
            <p:ph idx="7" type="title"/>
          </p:nvPr>
        </p:nvSpPr>
        <p:spPr>
          <a:xfrm>
            <a:off x="5084113" y="1476420"/>
            <a:ext cx="898200" cy="81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571" name="Google Shape;1571;p31"/>
          <p:cNvSpPr txBox="1"/>
          <p:nvPr/>
        </p:nvSpPr>
        <p:spPr>
          <a:xfrm>
            <a:off x="6101250" y="1447213"/>
            <a:ext cx="1957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Публичен кръг на Шестата олимпиада по статистика</a:t>
            </a:r>
            <a:endParaRPr sz="1600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5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32"/>
          <p:cNvSpPr/>
          <p:nvPr/>
        </p:nvSpPr>
        <p:spPr>
          <a:xfrm>
            <a:off x="5683175" y="2092050"/>
            <a:ext cx="2781000" cy="29178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7" name="Google Shape;1577;p32"/>
          <p:cNvSpPr txBox="1"/>
          <p:nvPr>
            <p:ph idx="2" type="subTitle"/>
          </p:nvPr>
        </p:nvSpPr>
        <p:spPr>
          <a:xfrm>
            <a:off x="671525" y="1207300"/>
            <a:ext cx="4952100" cy="357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B3B3B"/>
                </a:solidFill>
                <a:latin typeface="Arial"/>
                <a:ea typeface="Arial"/>
                <a:cs typeface="Arial"/>
                <a:sym typeface="Arial"/>
              </a:rPr>
              <a:t>Тя се организира от Евростат и 19 от държавите - членки на ЕС. Инициативата е насочена към повишаване на статистическата култура на учениците чрез засилване на любопитството и интереса им към статистиката, като се покаже нейната роля както в различните сфери на обществения живот, така и във всекидневието на хората. Същевременно целта е да се мотивират учителите да използват иновативни методи на преподаване на математическите, обществено-хуманитарните и природните науки и да се насърчи работата на учениците в екип и сътрудничеството като средство за намиране на общи решения.</a:t>
            </a:r>
            <a:endParaRPr sz="1200">
              <a:solidFill>
                <a:srgbClr val="3B3B3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300"/>
              </a:spcBef>
              <a:spcAft>
                <a:spcPts val="1300"/>
              </a:spcAft>
              <a:buNone/>
            </a:pPr>
            <a:r>
              <a:rPr lang="en" sz="1200">
                <a:solidFill>
                  <a:srgbClr val="3B3B3B"/>
                </a:solidFill>
                <a:latin typeface="Arial"/>
                <a:ea typeface="Arial"/>
                <a:cs typeface="Arial"/>
                <a:sym typeface="Arial"/>
              </a:rPr>
              <a:t>Както и досега, олимпиадата се провежда онлайн в два кръга: национален и европейски. Право на участие в националния кръг имат учениците от средните училища в България, разделени в две категории: категория А (ученици от X - XII клас) и категория Б (ученици от VIII - IX клас).</a:t>
            </a:r>
            <a:endParaRPr sz="1500"/>
          </a:p>
        </p:txBody>
      </p:sp>
      <p:sp>
        <p:nvSpPr>
          <p:cNvPr id="1578" name="Google Shape;1578;p32"/>
          <p:cNvSpPr txBox="1"/>
          <p:nvPr>
            <p:ph type="ctrTitle"/>
          </p:nvPr>
        </p:nvSpPr>
        <p:spPr>
          <a:xfrm>
            <a:off x="371475" y="107150"/>
            <a:ext cx="8572500" cy="77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Какво представлява Шеста Европейска олимпиада по статистика ?</a:t>
            </a:r>
            <a:endParaRPr sz="2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79" name="Google Shape;1579;p32"/>
          <p:cNvGrpSpPr/>
          <p:nvPr/>
        </p:nvGrpSpPr>
        <p:grpSpPr>
          <a:xfrm>
            <a:off x="6663475" y="3218223"/>
            <a:ext cx="1091842" cy="1336255"/>
            <a:chOff x="3112575" y="3748373"/>
            <a:chExt cx="1091842" cy="1336255"/>
          </a:xfrm>
        </p:grpSpPr>
        <p:sp>
          <p:nvSpPr>
            <p:cNvPr id="1580" name="Google Shape;1580;p32"/>
            <p:cNvSpPr/>
            <p:nvPr/>
          </p:nvSpPr>
          <p:spPr>
            <a:xfrm>
              <a:off x="3329491" y="4445237"/>
              <a:ext cx="810154" cy="639392"/>
            </a:xfrm>
            <a:custGeom>
              <a:rect b="b" l="l" r="r" t="t"/>
              <a:pathLst>
                <a:path extrusionOk="0" h="19800" w="25088">
                  <a:moveTo>
                    <a:pt x="18647" y="0"/>
                  </a:moveTo>
                  <a:cubicBezTo>
                    <a:pt x="18421" y="276"/>
                    <a:pt x="18171" y="551"/>
                    <a:pt x="17920" y="777"/>
                  </a:cubicBezTo>
                  <a:cubicBezTo>
                    <a:pt x="17970" y="852"/>
                    <a:pt x="18020" y="927"/>
                    <a:pt x="18121" y="1003"/>
                  </a:cubicBezTo>
                  <a:lnTo>
                    <a:pt x="18822" y="1504"/>
                  </a:lnTo>
                  <a:lnTo>
                    <a:pt x="17419" y="1178"/>
                  </a:lnTo>
                  <a:cubicBezTo>
                    <a:pt x="16968" y="1529"/>
                    <a:pt x="16491" y="1805"/>
                    <a:pt x="16015" y="2005"/>
                  </a:cubicBezTo>
                  <a:cubicBezTo>
                    <a:pt x="16040" y="2005"/>
                    <a:pt x="16040" y="2005"/>
                    <a:pt x="16040" y="2030"/>
                  </a:cubicBezTo>
                  <a:lnTo>
                    <a:pt x="17444" y="2832"/>
                  </a:lnTo>
                  <a:lnTo>
                    <a:pt x="17444" y="2832"/>
                  </a:lnTo>
                  <a:lnTo>
                    <a:pt x="15238" y="2306"/>
                  </a:lnTo>
                  <a:cubicBezTo>
                    <a:pt x="14436" y="2582"/>
                    <a:pt x="13584" y="2707"/>
                    <a:pt x="12682" y="2757"/>
                  </a:cubicBezTo>
                  <a:cubicBezTo>
                    <a:pt x="12732" y="2807"/>
                    <a:pt x="12807" y="2882"/>
                    <a:pt x="12907" y="2907"/>
                  </a:cubicBezTo>
                  <a:lnTo>
                    <a:pt x="14587" y="3659"/>
                  </a:lnTo>
                  <a:lnTo>
                    <a:pt x="14587" y="3659"/>
                  </a:lnTo>
                  <a:lnTo>
                    <a:pt x="11354" y="2782"/>
                  </a:lnTo>
                  <a:lnTo>
                    <a:pt x="6993" y="2782"/>
                  </a:lnTo>
                  <a:cubicBezTo>
                    <a:pt x="6667" y="2782"/>
                    <a:pt x="6366" y="2732"/>
                    <a:pt x="6040" y="2682"/>
                  </a:cubicBezTo>
                  <a:lnTo>
                    <a:pt x="6040" y="2682"/>
                  </a:lnTo>
                  <a:cubicBezTo>
                    <a:pt x="7444" y="3158"/>
                    <a:pt x="9198" y="3684"/>
                    <a:pt x="10501" y="4311"/>
                  </a:cubicBezTo>
                  <a:cubicBezTo>
                    <a:pt x="7745" y="3233"/>
                    <a:pt x="4637" y="2607"/>
                    <a:pt x="4461" y="2506"/>
                  </a:cubicBezTo>
                  <a:lnTo>
                    <a:pt x="4436" y="2531"/>
                  </a:lnTo>
                  <a:cubicBezTo>
                    <a:pt x="4249" y="2448"/>
                    <a:pt x="4096" y="2404"/>
                    <a:pt x="3963" y="2404"/>
                  </a:cubicBezTo>
                  <a:cubicBezTo>
                    <a:pt x="3777" y="2404"/>
                    <a:pt x="3630" y="2491"/>
                    <a:pt x="3484" y="2682"/>
                  </a:cubicBezTo>
                  <a:cubicBezTo>
                    <a:pt x="3258" y="2932"/>
                    <a:pt x="3359" y="3283"/>
                    <a:pt x="3684" y="3459"/>
                  </a:cubicBezTo>
                  <a:cubicBezTo>
                    <a:pt x="3760" y="3509"/>
                    <a:pt x="6767" y="4411"/>
                    <a:pt x="9549" y="5865"/>
                  </a:cubicBezTo>
                  <a:lnTo>
                    <a:pt x="3735" y="3935"/>
                  </a:lnTo>
                  <a:cubicBezTo>
                    <a:pt x="3630" y="3887"/>
                    <a:pt x="3518" y="3864"/>
                    <a:pt x="3407" y="3864"/>
                  </a:cubicBezTo>
                  <a:cubicBezTo>
                    <a:pt x="3172" y="3864"/>
                    <a:pt x="2943" y="3965"/>
                    <a:pt x="2807" y="4135"/>
                  </a:cubicBezTo>
                  <a:cubicBezTo>
                    <a:pt x="2607" y="4386"/>
                    <a:pt x="2707" y="4712"/>
                    <a:pt x="3008" y="4887"/>
                  </a:cubicBezTo>
                  <a:lnTo>
                    <a:pt x="13033" y="9699"/>
                  </a:lnTo>
                  <a:lnTo>
                    <a:pt x="2958" y="5890"/>
                  </a:lnTo>
                  <a:cubicBezTo>
                    <a:pt x="2846" y="5850"/>
                    <a:pt x="2729" y="5830"/>
                    <a:pt x="2615" y="5830"/>
                  </a:cubicBezTo>
                  <a:cubicBezTo>
                    <a:pt x="2371" y="5830"/>
                    <a:pt x="2142" y="5920"/>
                    <a:pt x="2005" y="6090"/>
                  </a:cubicBezTo>
                  <a:cubicBezTo>
                    <a:pt x="1805" y="6366"/>
                    <a:pt x="1905" y="6692"/>
                    <a:pt x="2206" y="6867"/>
                  </a:cubicBezTo>
                  <a:lnTo>
                    <a:pt x="13459" y="12281"/>
                  </a:lnTo>
                  <a:lnTo>
                    <a:pt x="2782" y="7744"/>
                  </a:lnTo>
                  <a:cubicBezTo>
                    <a:pt x="2670" y="7696"/>
                    <a:pt x="2552" y="7674"/>
                    <a:pt x="2438" y="7674"/>
                  </a:cubicBezTo>
                  <a:cubicBezTo>
                    <a:pt x="2195" y="7674"/>
                    <a:pt x="1966" y="7775"/>
                    <a:pt x="1830" y="7945"/>
                  </a:cubicBezTo>
                  <a:cubicBezTo>
                    <a:pt x="1654" y="8196"/>
                    <a:pt x="1755" y="8547"/>
                    <a:pt x="2055" y="8697"/>
                  </a:cubicBezTo>
                  <a:lnTo>
                    <a:pt x="9073" y="12406"/>
                  </a:lnTo>
                  <a:lnTo>
                    <a:pt x="9073" y="12406"/>
                  </a:lnTo>
                  <a:lnTo>
                    <a:pt x="2331" y="9499"/>
                  </a:lnTo>
                  <a:cubicBezTo>
                    <a:pt x="2227" y="9459"/>
                    <a:pt x="2116" y="9439"/>
                    <a:pt x="2005" y="9439"/>
                  </a:cubicBezTo>
                  <a:cubicBezTo>
                    <a:pt x="1770" y="9439"/>
                    <a:pt x="1540" y="9529"/>
                    <a:pt x="1404" y="9699"/>
                  </a:cubicBezTo>
                  <a:cubicBezTo>
                    <a:pt x="1203" y="9975"/>
                    <a:pt x="1303" y="10301"/>
                    <a:pt x="1604" y="10476"/>
                  </a:cubicBezTo>
                  <a:lnTo>
                    <a:pt x="9349" y="14887"/>
                  </a:lnTo>
                  <a:lnTo>
                    <a:pt x="1629" y="11704"/>
                  </a:lnTo>
                  <a:cubicBezTo>
                    <a:pt x="1517" y="11664"/>
                    <a:pt x="1400" y="11645"/>
                    <a:pt x="1287" y="11645"/>
                  </a:cubicBezTo>
                  <a:cubicBezTo>
                    <a:pt x="1046" y="11645"/>
                    <a:pt x="821" y="11734"/>
                    <a:pt x="702" y="11905"/>
                  </a:cubicBezTo>
                  <a:cubicBezTo>
                    <a:pt x="501" y="12181"/>
                    <a:pt x="602" y="12506"/>
                    <a:pt x="902" y="12682"/>
                  </a:cubicBezTo>
                  <a:lnTo>
                    <a:pt x="6316" y="15740"/>
                  </a:lnTo>
                  <a:lnTo>
                    <a:pt x="1429" y="13885"/>
                  </a:lnTo>
                  <a:cubicBezTo>
                    <a:pt x="1336" y="13856"/>
                    <a:pt x="1236" y="13842"/>
                    <a:pt x="1138" y="13842"/>
                  </a:cubicBezTo>
                  <a:cubicBezTo>
                    <a:pt x="892" y="13842"/>
                    <a:pt x="652" y="13931"/>
                    <a:pt x="526" y="14110"/>
                  </a:cubicBezTo>
                  <a:cubicBezTo>
                    <a:pt x="326" y="14361"/>
                    <a:pt x="426" y="14687"/>
                    <a:pt x="702" y="14862"/>
                  </a:cubicBezTo>
                  <a:lnTo>
                    <a:pt x="3735" y="16667"/>
                  </a:lnTo>
                  <a:lnTo>
                    <a:pt x="1053" y="15740"/>
                  </a:lnTo>
                  <a:cubicBezTo>
                    <a:pt x="958" y="15703"/>
                    <a:pt x="858" y="15686"/>
                    <a:pt x="761" y="15686"/>
                  </a:cubicBezTo>
                  <a:cubicBezTo>
                    <a:pt x="525" y="15686"/>
                    <a:pt x="300" y="15788"/>
                    <a:pt x="176" y="15965"/>
                  </a:cubicBezTo>
                  <a:cubicBezTo>
                    <a:pt x="0" y="16191"/>
                    <a:pt x="50" y="16516"/>
                    <a:pt x="326" y="16692"/>
                  </a:cubicBezTo>
                  <a:lnTo>
                    <a:pt x="1454" y="17444"/>
                  </a:lnTo>
                  <a:lnTo>
                    <a:pt x="1203" y="17369"/>
                  </a:lnTo>
                  <a:cubicBezTo>
                    <a:pt x="1113" y="17339"/>
                    <a:pt x="1021" y="17324"/>
                    <a:pt x="931" y="17324"/>
                  </a:cubicBezTo>
                  <a:cubicBezTo>
                    <a:pt x="719" y="17324"/>
                    <a:pt x="517" y="17403"/>
                    <a:pt x="376" y="17544"/>
                  </a:cubicBezTo>
                  <a:cubicBezTo>
                    <a:pt x="201" y="17770"/>
                    <a:pt x="201" y="18045"/>
                    <a:pt x="401" y="18246"/>
                  </a:cubicBezTo>
                  <a:lnTo>
                    <a:pt x="1554" y="19374"/>
                  </a:lnTo>
                  <a:cubicBezTo>
                    <a:pt x="1679" y="19513"/>
                    <a:pt x="1874" y="19582"/>
                    <a:pt x="2074" y="19582"/>
                  </a:cubicBezTo>
                  <a:cubicBezTo>
                    <a:pt x="2234" y="19582"/>
                    <a:pt x="2398" y="19538"/>
                    <a:pt x="2531" y="19449"/>
                  </a:cubicBezTo>
                  <a:cubicBezTo>
                    <a:pt x="2682" y="19349"/>
                    <a:pt x="2782" y="19223"/>
                    <a:pt x="2782" y="19073"/>
                  </a:cubicBezTo>
                  <a:lnTo>
                    <a:pt x="5013" y="19750"/>
                  </a:lnTo>
                  <a:cubicBezTo>
                    <a:pt x="5088" y="19775"/>
                    <a:pt x="5188" y="19800"/>
                    <a:pt x="5263" y="19800"/>
                  </a:cubicBezTo>
                  <a:cubicBezTo>
                    <a:pt x="5514" y="19800"/>
                    <a:pt x="5740" y="19699"/>
                    <a:pt x="5865" y="19524"/>
                  </a:cubicBezTo>
                  <a:cubicBezTo>
                    <a:pt x="6040" y="19273"/>
                    <a:pt x="5965" y="18973"/>
                    <a:pt x="5714" y="18797"/>
                  </a:cubicBezTo>
                  <a:lnTo>
                    <a:pt x="5088" y="18396"/>
                  </a:lnTo>
                  <a:lnTo>
                    <a:pt x="8772" y="19674"/>
                  </a:lnTo>
                  <a:cubicBezTo>
                    <a:pt x="8867" y="19711"/>
                    <a:pt x="8967" y="19728"/>
                    <a:pt x="9064" y="19728"/>
                  </a:cubicBezTo>
                  <a:cubicBezTo>
                    <a:pt x="9300" y="19728"/>
                    <a:pt x="9525" y="19626"/>
                    <a:pt x="9649" y="19449"/>
                  </a:cubicBezTo>
                  <a:cubicBezTo>
                    <a:pt x="9850" y="19198"/>
                    <a:pt x="9750" y="18872"/>
                    <a:pt x="9474" y="18697"/>
                  </a:cubicBezTo>
                  <a:lnTo>
                    <a:pt x="7068" y="17268"/>
                  </a:lnTo>
                  <a:lnTo>
                    <a:pt x="7068" y="17268"/>
                  </a:lnTo>
                  <a:lnTo>
                    <a:pt x="12958" y="19474"/>
                  </a:lnTo>
                  <a:cubicBezTo>
                    <a:pt x="13053" y="19510"/>
                    <a:pt x="13154" y="19528"/>
                    <a:pt x="13255" y="19528"/>
                  </a:cubicBezTo>
                  <a:cubicBezTo>
                    <a:pt x="13498" y="19528"/>
                    <a:pt x="13736" y="19426"/>
                    <a:pt x="13860" y="19248"/>
                  </a:cubicBezTo>
                  <a:cubicBezTo>
                    <a:pt x="14060" y="18998"/>
                    <a:pt x="13960" y="18672"/>
                    <a:pt x="13659" y="18496"/>
                  </a:cubicBezTo>
                  <a:lnTo>
                    <a:pt x="9900" y="16366"/>
                  </a:lnTo>
                  <a:lnTo>
                    <a:pt x="17444" y="19474"/>
                  </a:lnTo>
                  <a:cubicBezTo>
                    <a:pt x="17546" y="19513"/>
                    <a:pt x="17655" y="19533"/>
                    <a:pt x="17762" y="19533"/>
                  </a:cubicBezTo>
                  <a:cubicBezTo>
                    <a:pt x="17998" y="19533"/>
                    <a:pt x="18226" y="19438"/>
                    <a:pt x="18346" y="19248"/>
                  </a:cubicBezTo>
                  <a:cubicBezTo>
                    <a:pt x="18547" y="18998"/>
                    <a:pt x="18471" y="18672"/>
                    <a:pt x="18171" y="18496"/>
                  </a:cubicBezTo>
                  <a:lnTo>
                    <a:pt x="11454" y="14687"/>
                  </a:lnTo>
                  <a:lnTo>
                    <a:pt x="22256" y="19298"/>
                  </a:lnTo>
                  <a:cubicBezTo>
                    <a:pt x="22360" y="19347"/>
                    <a:pt x="22473" y="19369"/>
                    <a:pt x="22583" y="19369"/>
                  </a:cubicBezTo>
                  <a:cubicBezTo>
                    <a:pt x="22818" y="19369"/>
                    <a:pt x="23047" y="19268"/>
                    <a:pt x="23183" y="19098"/>
                  </a:cubicBezTo>
                  <a:cubicBezTo>
                    <a:pt x="23384" y="18822"/>
                    <a:pt x="23283" y="18496"/>
                    <a:pt x="22958" y="18321"/>
                  </a:cubicBezTo>
                  <a:lnTo>
                    <a:pt x="15765" y="14562"/>
                  </a:lnTo>
                  <a:lnTo>
                    <a:pt x="15765" y="14562"/>
                  </a:lnTo>
                  <a:lnTo>
                    <a:pt x="24161" y="18146"/>
                  </a:lnTo>
                  <a:cubicBezTo>
                    <a:pt x="24311" y="18196"/>
                    <a:pt x="24461" y="18196"/>
                    <a:pt x="24612" y="18196"/>
                  </a:cubicBezTo>
                  <a:cubicBezTo>
                    <a:pt x="24587" y="17795"/>
                    <a:pt x="24587" y="17394"/>
                    <a:pt x="24587" y="16993"/>
                  </a:cubicBezTo>
                  <a:lnTo>
                    <a:pt x="15790" y="12206"/>
                  </a:lnTo>
                  <a:lnTo>
                    <a:pt x="15790" y="12206"/>
                  </a:lnTo>
                  <a:lnTo>
                    <a:pt x="24411" y="15965"/>
                  </a:lnTo>
                  <a:cubicBezTo>
                    <a:pt x="24461" y="15990"/>
                    <a:pt x="24512" y="16015"/>
                    <a:pt x="24587" y="16015"/>
                  </a:cubicBezTo>
                  <a:cubicBezTo>
                    <a:pt x="24612" y="15589"/>
                    <a:pt x="24662" y="15188"/>
                    <a:pt x="24737" y="14787"/>
                  </a:cubicBezTo>
                  <a:lnTo>
                    <a:pt x="16266" y="10125"/>
                  </a:lnTo>
                  <a:lnTo>
                    <a:pt x="23960" y="13509"/>
                  </a:lnTo>
                  <a:cubicBezTo>
                    <a:pt x="24065" y="13557"/>
                    <a:pt x="24179" y="13580"/>
                    <a:pt x="24293" y="13580"/>
                  </a:cubicBezTo>
                  <a:cubicBezTo>
                    <a:pt x="24533" y="13580"/>
                    <a:pt x="24768" y="13479"/>
                    <a:pt x="24888" y="13308"/>
                  </a:cubicBezTo>
                  <a:cubicBezTo>
                    <a:pt x="25088" y="13033"/>
                    <a:pt x="24988" y="12707"/>
                    <a:pt x="24687" y="12531"/>
                  </a:cubicBezTo>
                  <a:lnTo>
                    <a:pt x="14161" y="6968"/>
                  </a:lnTo>
                  <a:lnTo>
                    <a:pt x="14161" y="6968"/>
                  </a:lnTo>
                  <a:cubicBezTo>
                    <a:pt x="16065" y="7694"/>
                    <a:pt x="18321" y="8572"/>
                    <a:pt x="21053" y="9599"/>
                  </a:cubicBezTo>
                  <a:cubicBezTo>
                    <a:pt x="22456" y="10151"/>
                    <a:pt x="23384" y="10501"/>
                    <a:pt x="23459" y="10526"/>
                  </a:cubicBezTo>
                  <a:cubicBezTo>
                    <a:pt x="23556" y="10571"/>
                    <a:pt x="23661" y="10591"/>
                    <a:pt x="23766" y="10591"/>
                  </a:cubicBezTo>
                  <a:cubicBezTo>
                    <a:pt x="24016" y="10591"/>
                    <a:pt x="24263" y="10477"/>
                    <a:pt x="24386" y="10301"/>
                  </a:cubicBezTo>
                  <a:cubicBezTo>
                    <a:pt x="24612" y="9950"/>
                    <a:pt x="24512" y="9775"/>
                    <a:pt x="24086" y="9524"/>
                  </a:cubicBezTo>
                  <a:cubicBezTo>
                    <a:pt x="24086" y="9524"/>
                    <a:pt x="24060" y="9499"/>
                    <a:pt x="24010" y="9499"/>
                  </a:cubicBezTo>
                  <a:cubicBezTo>
                    <a:pt x="23835" y="9399"/>
                    <a:pt x="23634" y="9298"/>
                    <a:pt x="23359" y="9173"/>
                  </a:cubicBezTo>
                  <a:lnTo>
                    <a:pt x="21329" y="8196"/>
                  </a:lnTo>
                  <a:cubicBezTo>
                    <a:pt x="19649" y="7394"/>
                    <a:pt x="17419" y="6316"/>
                    <a:pt x="15188" y="5238"/>
                  </a:cubicBezTo>
                  <a:lnTo>
                    <a:pt x="14161" y="4737"/>
                  </a:lnTo>
                  <a:lnTo>
                    <a:pt x="22958" y="7469"/>
                  </a:lnTo>
                  <a:cubicBezTo>
                    <a:pt x="23045" y="7502"/>
                    <a:pt x="23138" y="7518"/>
                    <a:pt x="23230" y="7518"/>
                  </a:cubicBezTo>
                  <a:cubicBezTo>
                    <a:pt x="23480" y="7518"/>
                    <a:pt x="23725" y="7402"/>
                    <a:pt x="23835" y="7218"/>
                  </a:cubicBezTo>
                  <a:cubicBezTo>
                    <a:pt x="24010" y="6942"/>
                    <a:pt x="23885" y="6617"/>
                    <a:pt x="23584" y="6466"/>
                  </a:cubicBezTo>
                  <a:lnTo>
                    <a:pt x="19173" y="4562"/>
                  </a:lnTo>
                  <a:lnTo>
                    <a:pt x="22106" y="5288"/>
                  </a:lnTo>
                  <a:cubicBezTo>
                    <a:pt x="22182" y="5312"/>
                    <a:pt x="22260" y="5323"/>
                    <a:pt x="22336" y="5323"/>
                  </a:cubicBezTo>
                  <a:cubicBezTo>
                    <a:pt x="22586" y="5323"/>
                    <a:pt x="22823" y="5205"/>
                    <a:pt x="22958" y="5013"/>
                  </a:cubicBezTo>
                  <a:cubicBezTo>
                    <a:pt x="23108" y="4762"/>
                    <a:pt x="23033" y="4461"/>
                    <a:pt x="22757" y="4311"/>
                  </a:cubicBezTo>
                  <a:lnTo>
                    <a:pt x="20376" y="2907"/>
                  </a:lnTo>
                  <a:lnTo>
                    <a:pt x="21880" y="3233"/>
                  </a:lnTo>
                  <a:cubicBezTo>
                    <a:pt x="21951" y="3250"/>
                    <a:pt x="22022" y="3258"/>
                    <a:pt x="22091" y="3258"/>
                  </a:cubicBezTo>
                  <a:cubicBezTo>
                    <a:pt x="22339" y="3258"/>
                    <a:pt x="22564" y="3154"/>
                    <a:pt x="22682" y="2958"/>
                  </a:cubicBezTo>
                  <a:cubicBezTo>
                    <a:pt x="22832" y="2732"/>
                    <a:pt x="22782" y="2431"/>
                    <a:pt x="22532" y="2281"/>
                  </a:cubicBezTo>
                  <a:lnTo>
                    <a:pt x="21128" y="1303"/>
                  </a:lnTo>
                  <a:cubicBezTo>
                    <a:pt x="21329" y="1228"/>
                    <a:pt x="21504" y="1053"/>
                    <a:pt x="21529" y="852"/>
                  </a:cubicBezTo>
                  <a:cubicBezTo>
                    <a:pt x="21579" y="551"/>
                    <a:pt x="21329" y="276"/>
                    <a:pt x="20928" y="226"/>
                  </a:cubicBezTo>
                  <a:lnTo>
                    <a:pt x="186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32"/>
            <p:cNvSpPr/>
            <p:nvPr/>
          </p:nvSpPr>
          <p:spPr>
            <a:xfrm>
              <a:off x="3112575" y="3748373"/>
              <a:ext cx="1091842" cy="1292540"/>
            </a:xfrm>
            <a:custGeom>
              <a:rect b="b" l="l" r="r" t="t"/>
              <a:pathLst>
                <a:path extrusionOk="0" h="40026" w="33811">
                  <a:moveTo>
                    <a:pt x="32181" y="3835"/>
                  </a:moveTo>
                  <a:lnTo>
                    <a:pt x="32181" y="3835"/>
                  </a:lnTo>
                  <a:cubicBezTo>
                    <a:pt x="32808" y="4361"/>
                    <a:pt x="32432" y="5063"/>
                    <a:pt x="32482" y="5664"/>
                  </a:cubicBezTo>
                  <a:cubicBezTo>
                    <a:pt x="31830" y="5088"/>
                    <a:pt x="31705" y="4361"/>
                    <a:pt x="32181" y="3835"/>
                  </a:cubicBezTo>
                  <a:close/>
                  <a:moveTo>
                    <a:pt x="1604" y="3308"/>
                  </a:moveTo>
                  <a:lnTo>
                    <a:pt x="1604" y="3308"/>
                  </a:lnTo>
                  <a:cubicBezTo>
                    <a:pt x="1880" y="4186"/>
                    <a:pt x="1604" y="5063"/>
                    <a:pt x="702" y="6015"/>
                  </a:cubicBezTo>
                  <a:cubicBezTo>
                    <a:pt x="677" y="5188"/>
                    <a:pt x="827" y="4461"/>
                    <a:pt x="1128" y="3785"/>
                  </a:cubicBezTo>
                  <a:cubicBezTo>
                    <a:pt x="1228" y="3559"/>
                    <a:pt x="1329" y="3333"/>
                    <a:pt x="1604" y="3308"/>
                  </a:cubicBezTo>
                  <a:close/>
                  <a:moveTo>
                    <a:pt x="17053" y="579"/>
                  </a:moveTo>
                  <a:cubicBezTo>
                    <a:pt x="20009" y="579"/>
                    <a:pt x="22969" y="1570"/>
                    <a:pt x="25339" y="3534"/>
                  </a:cubicBezTo>
                  <a:cubicBezTo>
                    <a:pt x="31304" y="8521"/>
                    <a:pt x="31003" y="17519"/>
                    <a:pt x="24637" y="21980"/>
                  </a:cubicBezTo>
                  <a:cubicBezTo>
                    <a:pt x="22291" y="23623"/>
                    <a:pt x="19816" y="24441"/>
                    <a:pt x="17267" y="24441"/>
                  </a:cubicBezTo>
                  <a:cubicBezTo>
                    <a:pt x="15460" y="24441"/>
                    <a:pt x="13616" y="24030"/>
                    <a:pt x="11755" y="23208"/>
                  </a:cubicBezTo>
                  <a:cubicBezTo>
                    <a:pt x="8246" y="21679"/>
                    <a:pt x="5915" y="19048"/>
                    <a:pt x="4938" y="15313"/>
                  </a:cubicBezTo>
                  <a:cubicBezTo>
                    <a:pt x="4687" y="14386"/>
                    <a:pt x="4612" y="13434"/>
                    <a:pt x="4512" y="12857"/>
                  </a:cubicBezTo>
                  <a:cubicBezTo>
                    <a:pt x="4637" y="8772"/>
                    <a:pt x="6091" y="5739"/>
                    <a:pt x="8948" y="3434"/>
                  </a:cubicBezTo>
                  <a:cubicBezTo>
                    <a:pt x="11277" y="1526"/>
                    <a:pt x="14164" y="579"/>
                    <a:pt x="17053" y="579"/>
                  </a:cubicBezTo>
                  <a:close/>
                  <a:moveTo>
                    <a:pt x="17029" y="0"/>
                  </a:moveTo>
                  <a:cubicBezTo>
                    <a:pt x="13620" y="0"/>
                    <a:pt x="10190" y="1264"/>
                    <a:pt x="7569" y="3885"/>
                  </a:cubicBezTo>
                  <a:cubicBezTo>
                    <a:pt x="4512" y="6967"/>
                    <a:pt x="3359" y="10752"/>
                    <a:pt x="4261" y="15013"/>
                  </a:cubicBezTo>
                  <a:cubicBezTo>
                    <a:pt x="4988" y="18471"/>
                    <a:pt x="6993" y="21078"/>
                    <a:pt x="9950" y="22958"/>
                  </a:cubicBezTo>
                  <a:cubicBezTo>
                    <a:pt x="10126" y="23058"/>
                    <a:pt x="10326" y="23183"/>
                    <a:pt x="10477" y="23283"/>
                  </a:cubicBezTo>
                  <a:cubicBezTo>
                    <a:pt x="10025" y="24336"/>
                    <a:pt x="9574" y="25364"/>
                    <a:pt x="9073" y="26491"/>
                  </a:cubicBezTo>
                  <a:cubicBezTo>
                    <a:pt x="8296" y="25614"/>
                    <a:pt x="7494" y="24862"/>
                    <a:pt x="6842" y="24010"/>
                  </a:cubicBezTo>
                  <a:cubicBezTo>
                    <a:pt x="5865" y="22732"/>
                    <a:pt x="4963" y="21404"/>
                    <a:pt x="4136" y="20025"/>
                  </a:cubicBezTo>
                  <a:cubicBezTo>
                    <a:pt x="1830" y="16191"/>
                    <a:pt x="727" y="12030"/>
                    <a:pt x="777" y="7594"/>
                  </a:cubicBezTo>
                  <a:cubicBezTo>
                    <a:pt x="777" y="7143"/>
                    <a:pt x="903" y="6767"/>
                    <a:pt x="1178" y="6416"/>
                  </a:cubicBezTo>
                  <a:cubicBezTo>
                    <a:pt x="1404" y="6115"/>
                    <a:pt x="1629" y="5815"/>
                    <a:pt x="1830" y="5489"/>
                  </a:cubicBezTo>
                  <a:cubicBezTo>
                    <a:pt x="2231" y="4862"/>
                    <a:pt x="2356" y="4186"/>
                    <a:pt x="2306" y="3459"/>
                  </a:cubicBezTo>
                  <a:cubicBezTo>
                    <a:pt x="2281" y="3133"/>
                    <a:pt x="2156" y="2857"/>
                    <a:pt x="1830" y="2732"/>
                  </a:cubicBezTo>
                  <a:cubicBezTo>
                    <a:pt x="1747" y="2700"/>
                    <a:pt x="1670" y="2686"/>
                    <a:pt x="1596" y="2686"/>
                  </a:cubicBezTo>
                  <a:cubicBezTo>
                    <a:pt x="1379" y="2686"/>
                    <a:pt x="1196" y="2808"/>
                    <a:pt x="1028" y="2957"/>
                  </a:cubicBezTo>
                  <a:cubicBezTo>
                    <a:pt x="878" y="3108"/>
                    <a:pt x="752" y="3283"/>
                    <a:pt x="677" y="3459"/>
                  </a:cubicBezTo>
                  <a:cubicBezTo>
                    <a:pt x="251" y="4461"/>
                    <a:pt x="0" y="5489"/>
                    <a:pt x="226" y="6566"/>
                  </a:cubicBezTo>
                  <a:cubicBezTo>
                    <a:pt x="251" y="6717"/>
                    <a:pt x="226" y="6892"/>
                    <a:pt x="226" y="7043"/>
                  </a:cubicBezTo>
                  <a:cubicBezTo>
                    <a:pt x="151" y="9248"/>
                    <a:pt x="301" y="11454"/>
                    <a:pt x="852" y="13584"/>
                  </a:cubicBezTo>
                  <a:cubicBezTo>
                    <a:pt x="2131" y="18496"/>
                    <a:pt x="4612" y="22732"/>
                    <a:pt x="8196" y="26291"/>
                  </a:cubicBezTo>
                  <a:cubicBezTo>
                    <a:pt x="8772" y="26842"/>
                    <a:pt x="8898" y="27293"/>
                    <a:pt x="8647" y="28045"/>
                  </a:cubicBezTo>
                  <a:cubicBezTo>
                    <a:pt x="7670" y="31228"/>
                    <a:pt x="6918" y="34461"/>
                    <a:pt x="6717" y="37795"/>
                  </a:cubicBezTo>
                  <a:cubicBezTo>
                    <a:pt x="6667" y="38421"/>
                    <a:pt x="6742" y="39048"/>
                    <a:pt x="6767" y="39649"/>
                  </a:cubicBezTo>
                  <a:cubicBezTo>
                    <a:pt x="6767" y="39725"/>
                    <a:pt x="6767" y="39800"/>
                    <a:pt x="6817" y="39825"/>
                  </a:cubicBezTo>
                  <a:cubicBezTo>
                    <a:pt x="6943" y="39900"/>
                    <a:pt x="7068" y="39975"/>
                    <a:pt x="7193" y="40025"/>
                  </a:cubicBezTo>
                  <a:cubicBezTo>
                    <a:pt x="7269" y="39925"/>
                    <a:pt x="7369" y="39800"/>
                    <a:pt x="7369" y="39699"/>
                  </a:cubicBezTo>
                  <a:cubicBezTo>
                    <a:pt x="7143" y="38547"/>
                    <a:pt x="7294" y="37419"/>
                    <a:pt x="7419" y="36266"/>
                  </a:cubicBezTo>
                  <a:cubicBezTo>
                    <a:pt x="7644" y="33910"/>
                    <a:pt x="8246" y="31629"/>
                    <a:pt x="8847" y="29349"/>
                  </a:cubicBezTo>
                  <a:cubicBezTo>
                    <a:pt x="9299" y="27745"/>
                    <a:pt x="9800" y="26166"/>
                    <a:pt x="10477" y="24612"/>
                  </a:cubicBezTo>
                  <a:cubicBezTo>
                    <a:pt x="10627" y="24261"/>
                    <a:pt x="10827" y="23910"/>
                    <a:pt x="10978" y="23584"/>
                  </a:cubicBezTo>
                  <a:cubicBezTo>
                    <a:pt x="13179" y="24491"/>
                    <a:pt x="15289" y="24953"/>
                    <a:pt x="17312" y="24953"/>
                  </a:cubicBezTo>
                  <a:cubicBezTo>
                    <a:pt x="20771" y="24953"/>
                    <a:pt x="23979" y="23601"/>
                    <a:pt x="26968" y="20802"/>
                  </a:cubicBezTo>
                  <a:cubicBezTo>
                    <a:pt x="27294" y="21479"/>
                    <a:pt x="27620" y="22105"/>
                    <a:pt x="27945" y="22732"/>
                  </a:cubicBezTo>
                  <a:cubicBezTo>
                    <a:pt x="29198" y="25188"/>
                    <a:pt x="30000" y="27795"/>
                    <a:pt x="30452" y="30501"/>
                  </a:cubicBezTo>
                  <a:cubicBezTo>
                    <a:pt x="30828" y="32632"/>
                    <a:pt x="30978" y="34787"/>
                    <a:pt x="31204" y="36918"/>
                  </a:cubicBezTo>
                  <a:cubicBezTo>
                    <a:pt x="31254" y="37519"/>
                    <a:pt x="31229" y="38121"/>
                    <a:pt x="31229" y="38722"/>
                  </a:cubicBezTo>
                  <a:cubicBezTo>
                    <a:pt x="31229" y="39023"/>
                    <a:pt x="31229" y="39324"/>
                    <a:pt x="31254" y="39624"/>
                  </a:cubicBezTo>
                  <a:cubicBezTo>
                    <a:pt x="31254" y="39813"/>
                    <a:pt x="31298" y="40002"/>
                    <a:pt x="31513" y="40002"/>
                  </a:cubicBezTo>
                  <a:cubicBezTo>
                    <a:pt x="31526" y="40002"/>
                    <a:pt x="31540" y="40002"/>
                    <a:pt x="31554" y="40000"/>
                  </a:cubicBezTo>
                  <a:cubicBezTo>
                    <a:pt x="31805" y="40000"/>
                    <a:pt x="31830" y="39800"/>
                    <a:pt x="31830" y="39624"/>
                  </a:cubicBezTo>
                  <a:cubicBezTo>
                    <a:pt x="31830" y="38822"/>
                    <a:pt x="31855" y="37995"/>
                    <a:pt x="31805" y="37193"/>
                  </a:cubicBezTo>
                  <a:cubicBezTo>
                    <a:pt x="31680" y="35790"/>
                    <a:pt x="31554" y="34361"/>
                    <a:pt x="31379" y="32933"/>
                  </a:cubicBezTo>
                  <a:cubicBezTo>
                    <a:pt x="31229" y="31730"/>
                    <a:pt x="31053" y="30501"/>
                    <a:pt x="30828" y="29298"/>
                  </a:cubicBezTo>
                  <a:cubicBezTo>
                    <a:pt x="30652" y="28371"/>
                    <a:pt x="30326" y="27469"/>
                    <a:pt x="30076" y="26567"/>
                  </a:cubicBezTo>
                  <a:cubicBezTo>
                    <a:pt x="29975" y="26291"/>
                    <a:pt x="30000" y="26065"/>
                    <a:pt x="30151" y="25840"/>
                  </a:cubicBezTo>
                  <a:cubicBezTo>
                    <a:pt x="30953" y="24537"/>
                    <a:pt x="31554" y="23158"/>
                    <a:pt x="32056" y="21729"/>
                  </a:cubicBezTo>
                  <a:cubicBezTo>
                    <a:pt x="33033" y="18897"/>
                    <a:pt x="33559" y="16015"/>
                    <a:pt x="33710" y="13033"/>
                  </a:cubicBezTo>
                  <a:cubicBezTo>
                    <a:pt x="33810" y="11078"/>
                    <a:pt x="33710" y="9123"/>
                    <a:pt x="33183" y="7218"/>
                  </a:cubicBezTo>
                  <a:cubicBezTo>
                    <a:pt x="33033" y="6717"/>
                    <a:pt x="32983" y="6216"/>
                    <a:pt x="33083" y="5689"/>
                  </a:cubicBezTo>
                  <a:cubicBezTo>
                    <a:pt x="33158" y="5263"/>
                    <a:pt x="33133" y="4837"/>
                    <a:pt x="33108" y="4411"/>
                  </a:cubicBezTo>
                  <a:cubicBezTo>
                    <a:pt x="33083" y="4211"/>
                    <a:pt x="33008" y="3985"/>
                    <a:pt x="32908" y="3785"/>
                  </a:cubicBezTo>
                  <a:cubicBezTo>
                    <a:pt x="32749" y="3512"/>
                    <a:pt x="32508" y="3301"/>
                    <a:pt x="32184" y="3301"/>
                  </a:cubicBezTo>
                  <a:cubicBezTo>
                    <a:pt x="32151" y="3301"/>
                    <a:pt x="32116" y="3304"/>
                    <a:pt x="32081" y="3308"/>
                  </a:cubicBezTo>
                  <a:cubicBezTo>
                    <a:pt x="31705" y="3358"/>
                    <a:pt x="31454" y="3634"/>
                    <a:pt x="31404" y="3985"/>
                  </a:cubicBezTo>
                  <a:cubicBezTo>
                    <a:pt x="31329" y="4286"/>
                    <a:pt x="31304" y="4612"/>
                    <a:pt x="31404" y="4862"/>
                  </a:cubicBezTo>
                  <a:cubicBezTo>
                    <a:pt x="31554" y="5313"/>
                    <a:pt x="31830" y="5739"/>
                    <a:pt x="32056" y="6140"/>
                  </a:cubicBezTo>
                  <a:cubicBezTo>
                    <a:pt x="32181" y="6416"/>
                    <a:pt x="32407" y="6642"/>
                    <a:pt x="32482" y="6917"/>
                  </a:cubicBezTo>
                  <a:cubicBezTo>
                    <a:pt x="32858" y="8020"/>
                    <a:pt x="33033" y="9198"/>
                    <a:pt x="33108" y="10351"/>
                  </a:cubicBezTo>
                  <a:cubicBezTo>
                    <a:pt x="33284" y="12983"/>
                    <a:pt x="33008" y="15589"/>
                    <a:pt x="32457" y="18145"/>
                  </a:cubicBezTo>
                  <a:cubicBezTo>
                    <a:pt x="31955" y="20476"/>
                    <a:pt x="31204" y="22707"/>
                    <a:pt x="30101" y="24787"/>
                  </a:cubicBezTo>
                  <a:cubicBezTo>
                    <a:pt x="30000" y="24988"/>
                    <a:pt x="29875" y="25138"/>
                    <a:pt x="29775" y="25313"/>
                  </a:cubicBezTo>
                  <a:cubicBezTo>
                    <a:pt x="28948" y="23609"/>
                    <a:pt x="28146" y="21980"/>
                    <a:pt x="27344" y="20301"/>
                  </a:cubicBezTo>
                  <a:cubicBezTo>
                    <a:pt x="27469" y="20151"/>
                    <a:pt x="27569" y="20000"/>
                    <a:pt x="27695" y="19825"/>
                  </a:cubicBezTo>
                  <a:cubicBezTo>
                    <a:pt x="31003" y="15489"/>
                    <a:pt x="31053" y="9649"/>
                    <a:pt x="27770" y="5288"/>
                  </a:cubicBezTo>
                  <a:cubicBezTo>
                    <a:pt x="25173" y="1817"/>
                    <a:pt x="21116" y="0"/>
                    <a:pt x="170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32"/>
            <p:cNvSpPr/>
            <p:nvPr/>
          </p:nvSpPr>
          <p:spPr>
            <a:xfrm>
              <a:off x="3489731" y="4017120"/>
              <a:ext cx="365842" cy="177221"/>
            </a:xfrm>
            <a:custGeom>
              <a:rect b="b" l="l" r="r" t="t"/>
              <a:pathLst>
                <a:path extrusionOk="0" h="5488" w="11329">
                  <a:moveTo>
                    <a:pt x="10727" y="801"/>
                  </a:moveTo>
                  <a:lnTo>
                    <a:pt x="10727" y="801"/>
                  </a:lnTo>
                  <a:cubicBezTo>
                    <a:pt x="10677" y="1077"/>
                    <a:pt x="10677" y="1227"/>
                    <a:pt x="10627" y="1377"/>
                  </a:cubicBezTo>
                  <a:cubicBezTo>
                    <a:pt x="10079" y="3508"/>
                    <a:pt x="8252" y="4858"/>
                    <a:pt x="6103" y="4858"/>
                  </a:cubicBezTo>
                  <a:cubicBezTo>
                    <a:pt x="5699" y="4858"/>
                    <a:pt x="5283" y="4810"/>
                    <a:pt x="4863" y="4711"/>
                  </a:cubicBezTo>
                  <a:cubicBezTo>
                    <a:pt x="3033" y="4260"/>
                    <a:pt x="1730" y="3132"/>
                    <a:pt x="878" y="1453"/>
                  </a:cubicBezTo>
                  <a:cubicBezTo>
                    <a:pt x="853" y="1402"/>
                    <a:pt x="853" y="1327"/>
                    <a:pt x="828" y="1277"/>
                  </a:cubicBezTo>
                  <a:cubicBezTo>
                    <a:pt x="828" y="1277"/>
                    <a:pt x="853" y="1252"/>
                    <a:pt x="878" y="1177"/>
                  </a:cubicBezTo>
                  <a:cubicBezTo>
                    <a:pt x="2233" y="1832"/>
                    <a:pt x="3664" y="2069"/>
                    <a:pt x="5137" y="2069"/>
                  </a:cubicBezTo>
                  <a:cubicBezTo>
                    <a:pt x="5354" y="2069"/>
                    <a:pt x="5572" y="2064"/>
                    <a:pt x="5790" y="2054"/>
                  </a:cubicBezTo>
                  <a:cubicBezTo>
                    <a:pt x="7469" y="2004"/>
                    <a:pt x="9098" y="1653"/>
                    <a:pt x="10727" y="801"/>
                  </a:cubicBezTo>
                  <a:close/>
                  <a:moveTo>
                    <a:pt x="11069" y="1"/>
                  </a:moveTo>
                  <a:cubicBezTo>
                    <a:pt x="10948" y="1"/>
                    <a:pt x="10765" y="90"/>
                    <a:pt x="10627" y="149"/>
                  </a:cubicBezTo>
                  <a:cubicBezTo>
                    <a:pt x="10076" y="400"/>
                    <a:pt x="9550" y="726"/>
                    <a:pt x="8998" y="926"/>
                  </a:cubicBezTo>
                  <a:cubicBezTo>
                    <a:pt x="7820" y="1337"/>
                    <a:pt x="6617" y="1506"/>
                    <a:pt x="5407" y="1506"/>
                  </a:cubicBezTo>
                  <a:cubicBezTo>
                    <a:pt x="4917" y="1506"/>
                    <a:pt x="4426" y="1478"/>
                    <a:pt x="3935" y="1427"/>
                  </a:cubicBezTo>
                  <a:cubicBezTo>
                    <a:pt x="2833" y="1327"/>
                    <a:pt x="1780" y="1077"/>
                    <a:pt x="853" y="450"/>
                  </a:cubicBezTo>
                  <a:cubicBezTo>
                    <a:pt x="731" y="374"/>
                    <a:pt x="619" y="316"/>
                    <a:pt x="499" y="316"/>
                  </a:cubicBezTo>
                  <a:cubicBezTo>
                    <a:pt x="421" y="316"/>
                    <a:pt x="340" y="341"/>
                    <a:pt x="251" y="400"/>
                  </a:cubicBezTo>
                  <a:cubicBezTo>
                    <a:pt x="1" y="600"/>
                    <a:pt x="26" y="801"/>
                    <a:pt x="101" y="1052"/>
                  </a:cubicBezTo>
                  <a:cubicBezTo>
                    <a:pt x="878" y="3533"/>
                    <a:pt x="3484" y="5438"/>
                    <a:pt x="6116" y="5488"/>
                  </a:cubicBezTo>
                  <a:cubicBezTo>
                    <a:pt x="6667" y="5387"/>
                    <a:pt x="7219" y="5337"/>
                    <a:pt x="7745" y="5162"/>
                  </a:cubicBezTo>
                  <a:cubicBezTo>
                    <a:pt x="9775" y="4560"/>
                    <a:pt x="11304" y="2555"/>
                    <a:pt x="11329" y="550"/>
                  </a:cubicBezTo>
                  <a:cubicBezTo>
                    <a:pt x="11329" y="375"/>
                    <a:pt x="11279" y="99"/>
                    <a:pt x="11154" y="24"/>
                  </a:cubicBezTo>
                  <a:cubicBezTo>
                    <a:pt x="11132" y="8"/>
                    <a:pt x="11103" y="1"/>
                    <a:pt x="110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32"/>
            <p:cNvSpPr/>
            <p:nvPr/>
          </p:nvSpPr>
          <p:spPr>
            <a:xfrm>
              <a:off x="3458180" y="3934481"/>
              <a:ext cx="49375" cy="60774"/>
            </a:xfrm>
            <a:custGeom>
              <a:rect b="b" l="l" r="r" t="t"/>
              <a:pathLst>
                <a:path extrusionOk="0" h="1882" w="1529">
                  <a:moveTo>
                    <a:pt x="715" y="0"/>
                  </a:moveTo>
                  <a:cubicBezTo>
                    <a:pt x="702" y="0"/>
                    <a:pt x="690" y="1"/>
                    <a:pt x="677" y="1"/>
                  </a:cubicBezTo>
                  <a:cubicBezTo>
                    <a:pt x="301" y="27"/>
                    <a:pt x="0" y="428"/>
                    <a:pt x="0" y="929"/>
                  </a:cubicBezTo>
                  <a:cubicBezTo>
                    <a:pt x="25" y="1480"/>
                    <a:pt x="376" y="1881"/>
                    <a:pt x="827" y="1881"/>
                  </a:cubicBezTo>
                  <a:cubicBezTo>
                    <a:pt x="1253" y="1881"/>
                    <a:pt x="1529" y="1480"/>
                    <a:pt x="1529" y="929"/>
                  </a:cubicBezTo>
                  <a:cubicBezTo>
                    <a:pt x="1505" y="417"/>
                    <a:pt x="1149" y="0"/>
                    <a:pt x="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32"/>
            <p:cNvSpPr/>
            <p:nvPr/>
          </p:nvSpPr>
          <p:spPr>
            <a:xfrm>
              <a:off x="3825615" y="3920659"/>
              <a:ext cx="43756" cy="57642"/>
            </a:xfrm>
            <a:custGeom>
              <a:rect b="b" l="l" r="r" t="t"/>
              <a:pathLst>
                <a:path extrusionOk="0" h="1785" w="1355">
                  <a:moveTo>
                    <a:pt x="636" y="1"/>
                  </a:moveTo>
                  <a:cubicBezTo>
                    <a:pt x="617" y="1"/>
                    <a:pt x="597" y="2"/>
                    <a:pt x="577" y="3"/>
                  </a:cubicBezTo>
                  <a:cubicBezTo>
                    <a:pt x="276" y="54"/>
                    <a:pt x="76" y="204"/>
                    <a:pt x="26" y="505"/>
                  </a:cubicBezTo>
                  <a:cubicBezTo>
                    <a:pt x="1" y="780"/>
                    <a:pt x="1" y="1056"/>
                    <a:pt x="51" y="1307"/>
                  </a:cubicBezTo>
                  <a:cubicBezTo>
                    <a:pt x="99" y="1546"/>
                    <a:pt x="215" y="1785"/>
                    <a:pt x="486" y="1785"/>
                  </a:cubicBezTo>
                  <a:cubicBezTo>
                    <a:pt x="499" y="1785"/>
                    <a:pt x="513" y="1784"/>
                    <a:pt x="527" y="1783"/>
                  </a:cubicBezTo>
                  <a:cubicBezTo>
                    <a:pt x="828" y="1783"/>
                    <a:pt x="1078" y="1683"/>
                    <a:pt x="1229" y="1382"/>
                  </a:cubicBezTo>
                  <a:cubicBezTo>
                    <a:pt x="1304" y="1257"/>
                    <a:pt x="1304" y="1081"/>
                    <a:pt x="1354" y="906"/>
                  </a:cubicBezTo>
                  <a:cubicBezTo>
                    <a:pt x="1279" y="730"/>
                    <a:pt x="1254" y="530"/>
                    <a:pt x="1154" y="354"/>
                  </a:cubicBezTo>
                  <a:cubicBezTo>
                    <a:pt x="1037" y="145"/>
                    <a:pt x="878" y="1"/>
                    <a:pt x="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5" name="Google Shape;1585;p32"/>
          <p:cNvSpPr/>
          <p:nvPr/>
        </p:nvSpPr>
        <p:spPr>
          <a:xfrm rot="1184345">
            <a:off x="6881836" y="2537270"/>
            <a:ext cx="655124" cy="421572"/>
          </a:xfrm>
          <a:custGeom>
            <a:rect b="b" l="l" r="r" t="t"/>
            <a:pathLst>
              <a:path extrusionOk="0" h="12435" w="19324">
                <a:moveTo>
                  <a:pt x="12724" y="622"/>
                </a:moveTo>
                <a:cubicBezTo>
                  <a:pt x="14536" y="622"/>
                  <a:pt x="16351" y="665"/>
                  <a:pt x="18171" y="777"/>
                </a:cubicBezTo>
                <a:cubicBezTo>
                  <a:pt x="15464" y="3058"/>
                  <a:pt x="12782" y="5288"/>
                  <a:pt x="10051" y="7569"/>
                </a:cubicBezTo>
                <a:cubicBezTo>
                  <a:pt x="7043" y="5414"/>
                  <a:pt x="4036" y="3308"/>
                  <a:pt x="1178" y="953"/>
                </a:cubicBezTo>
                <a:cubicBezTo>
                  <a:pt x="5031" y="816"/>
                  <a:pt x="8871" y="622"/>
                  <a:pt x="12724" y="622"/>
                </a:cubicBezTo>
                <a:close/>
                <a:moveTo>
                  <a:pt x="652" y="1379"/>
                </a:moveTo>
                <a:lnTo>
                  <a:pt x="652" y="1379"/>
                </a:lnTo>
                <a:cubicBezTo>
                  <a:pt x="2381" y="2682"/>
                  <a:pt x="4061" y="3960"/>
                  <a:pt x="5765" y="5238"/>
                </a:cubicBezTo>
                <a:cubicBezTo>
                  <a:pt x="4361" y="7018"/>
                  <a:pt x="2958" y="8747"/>
                  <a:pt x="1529" y="10577"/>
                </a:cubicBezTo>
                <a:cubicBezTo>
                  <a:pt x="1078" y="7494"/>
                  <a:pt x="802" y="4486"/>
                  <a:pt x="652" y="1379"/>
                </a:cubicBezTo>
                <a:close/>
                <a:moveTo>
                  <a:pt x="18672" y="1203"/>
                </a:moveTo>
                <a:cubicBezTo>
                  <a:pt x="18772" y="1930"/>
                  <a:pt x="18672" y="2582"/>
                  <a:pt x="18672" y="3233"/>
                </a:cubicBezTo>
                <a:cubicBezTo>
                  <a:pt x="18672" y="3885"/>
                  <a:pt x="18697" y="4511"/>
                  <a:pt x="18672" y="5163"/>
                </a:cubicBezTo>
                <a:cubicBezTo>
                  <a:pt x="18672" y="5840"/>
                  <a:pt x="18622" y="6491"/>
                  <a:pt x="18597" y="7168"/>
                </a:cubicBezTo>
                <a:cubicBezTo>
                  <a:pt x="18597" y="7795"/>
                  <a:pt x="18597" y="8446"/>
                  <a:pt x="18597" y="9098"/>
                </a:cubicBezTo>
                <a:lnTo>
                  <a:pt x="18597" y="11178"/>
                </a:lnTo>
                <a:cubicBezTo>
                  <a:pt x="17068" y="9073"/>
                  <a:pt x="15589" y="7043"/>
                  <a:pt x="14061" y="4963"/>
                </a:cubicBezTo>
                <a:cubicBezTo>
                  <a:pt x="15539" y="3634"/>
                  <a:pt x="17068" y="2456"/>
                  <a:pt x="18672" y="1203"/>
                </a:cubicBezTo>
                <a:close/>
                <a:moveTo>
                  <a:pt x="13685" y="5339"/>
                </a:moveTo>
                <a:cubicBezTo>
                  <a:pt x="15214" y="7494"/>
                  <a:pt x="16742" y="9624"/>
                  <a:pt x="18271" y="11730"/>
                </a:cubicBezTo>
                <a:cubicBezTo>
                  <a:pt x="18188" y="11758"/>
                  <a:pt x="17807" y="11771"/>
                  <a:pt x="17213" y="11771"/>
                </a:cubicBezTo>
                <a:cubicBezTo>
                  <a:pt x="13672" y="11771"/>
                  <a:pt x="2552" y="11318"/>
                  <a:pt x="1780" y="11103"/>
                </a:cubicBezTo>
                <a:cubicBezTo>
                  <a:pt x="3309" y="9223"/>
                  <a:pt x="4762" y="7419"/>
                  <a:pt x="6266" y="5564"/>
                </a:cubicBezTo>
                <a:cubicBezTo>
                  <a:pt x="6567" y="5790"/>
                  <a:pt x="6817" y="5965"/>
                  <a:pt x="7068" y="6141"/>
                </a:cubicBezTo>
                <a:cubicBezTo>
                  <a:pt x="7820" y="6667"/>
                  <a:pt x="8597" y="7243"/>
                  <a:pt x="9374" y="7770"/>
                </a:cubicBezTo>
                <a:cubicBezTo>
                  <a:pt x="9649" y="7961"/>
                  <a:pt x="9844" y="8055"/>
                  <a:pt x="10033" y="8055"/>
                </a:cubicBezTo>
                <a:cubicBezTo>
                  <a:pt x="10240" y="8055"/>
                  <a:pt x="10439" y="7942"/>
                  <a:pt x="10727" y="7719"/>
                </a:cubicBezTo>
                <a:cubicBezTo>
                  <a:pt x="11604" y="7018"/>
                  <a:pt x="12482" y="6291"/>
                  <a:pt x="13359" y="5589"/>
                </a:cubicBezTo>
                <a:cubicBezTo>
                  <a:pt x="13459" y="5514"/>
                  <a:pt x="13534" y="5439"/>
                  <a:pt x="13685" y="5339"/>
                </a:cubicBezTo>
                <a:close/>
                <a:moveTo>
                  <a:pt x="9650" y="0"/>
                </a:moveTo>
                <a:cubicBezTo>
                  <a:pt x="9650" y="25"/>
                  <a:pt x="9650" y="50"/>
                  <a:pt x="9650" y="50"/>
                </a:cubicBezTo>
                <a:cubicBezTo>
                  <a:pt x="7218" y="151"/>
                  <a:pt x="4787" y="226"/>
                  <a:pt x="2356" y="301"/>
                </a:cubicBezTo>
                <a:cubicBezTo>
                  <a:pt x="1755" y="326"/>
                  <a:pt x="1153" y="376"/>
                  <a:pt x="552" y="401"/>
                </a:cubicBezTo>
                <a:cubicBezTo>
                  <a:pt x="25" y="451"/>
                  <a:pt x="0" y="501"/>
                  <a:pt x="51" y="1053"/>
                </a:cubicBezTo>
                <a:cubicBezTo>
                  <a:pt x="126" y="1830"/>
                  <a:pt x="176" y="2607"/>
                  <a:pt x="226" y="3409"/>
                </a:cubicBezTo>
                <a:cubicBezTo>
                  <a:pt x="276" y="4311"/>
                  <a:pt x="326" y="5213"/>
                  <a:pt x="401" y="6115"/>
                </a:cubicBezTo>
                <a:cubicBezTo>
                  <a:pt x="577" y="7719"/>
                  <a:pt x="777" y="9349"/>
                  <a:pt x="953" y="10978"/>
                </a:cubicBezTo>
                <a:cubicBezTo>
                  <a:pt x="1003" y="11404"/>
                  <a:pt x="1078" y="11529"/>
                  <a:pt x="1504" y="11629"/>
                </a:cubicBezTo>
                <a:cubicBezTo>
                  <a:pt x="1730" y="11704"/>
                  <a:pt x="1930" y="11730"/>
                  <a:pt x="2156" y="11755"/>
                </a:cubicBezTo>
                <a:cubicBezTo>
                  <a:pt x="5239" y="11905"/>
                  <a:pt x="8321" y="12080"/>
                  <a:pt x="11379" y="12231"/>
                </a:cubicBezTo>
                <a:cubicBezTo>
                  <a:pt x="13910" y="12331"/>
                  <a:pt x="16417" y="12356"/>
                  <a:pt x="18923" y="12431"/>
                </a:cubicBezTo>
                <a:cubicBezTo>
                  <a:pt x="18946" y="12433"/>
                  <a:pt x="18968" y="12434"/>
                  <a:pt x="18989" y="12434"/>
                </a:cubicBezTo>
                <a:cubicBezTo>
                  <a:pt x="19215" y="12434"/>
                  <a:pt x="19299" y="12312"/>
                  <a:pt x="19299" y="12105"/>
                </a:cubicBezTo>
                <a:cubicBezTo>
                  <a:pt x="19324" y="11830"/>
                  <a:pt x="19299" y="11579"/>
                  <a:pt x="19299" y="11303"/>
                </a:cubicBezTo>
                <a:cubicBezTo>
                  <a:pt x="19249" y="10526"/>
                  <a:pt x="19198" y="9750"/>
                  <a:pt x="19198" y="8973"/>
                </a:cubicBezTo>
                <a:cubicBezTo>
                  <a:pt x="19173" y="6817"/>
                  <a:pt x="19224" y="4662"/>
                  <a:pt x="19224" y="2506"/>
                </a:cubicBezTo>
                <a:cubicBezTo>
                  <a:pt x="19224" y="1930"/>
                  <a:pt x="19224" y="1379"/>
                  <a:pt x="19249" y="802"/>
                </a:cubicBezTo>
                <a:cubicBezTo>
                  <a:pt x="19249" y="251"/>
                  <a:pt x="19198" y="201"/>
                  <a:pt x="18647" y="176"/>
                </a:cubicBezTo>
                <a:cubicBezTo>
                  <a:pt x="17995" y="151"/>
                  <a:pt x="17369" y="151"/>
                  <a:pt x="16717" y="151"/>
                </a:cubicBezTo>
                <a:cubicBezTo>
                  <a:pt x="14361" y="100"/>
                  <a:pt x="12005" y="50"/>
                  <a:pt x="965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86" name="Google Shape;1586;p32"/>
          <p:cNvGrpSpPr/>
          <p:nvPr/>
        </p:nvGrpSpPr>
        <p:grpSpPr>
          <a:xfrm>
            <a:off x="5821543" y="1663435"/>
            <a:ext cx="2504252" cy="531539"/>
            <a:chOff x="2553143" y="372809"/>
            <a:chExt cx="2504252" cy="531539"/>
          </a:xfrm>
        </p:grpSpPr>
        <p:grpSp>
          <p:nvGrpSpPr>
            <p:cNvPr id="1587" name="Google Shape;1587;p32"/>
            <p:cNvGrpSpPr/>
            <p:nvPr/>
          </p:nvGrpSpPr>
          <p:grpSpPr>
            <a:xfrm flipH="1" rot="-5400000">
              <a:off x="2365228" y="560724"/>
              <a:ext cx="531539" cy="155710"/>
              <a:chOff x="1780525" y="2859350"/>
              <a:chExt cx="387250" cy="113450"/>
            </a:xfrm>
          </p:grpSpPr>
          <p:sp>
            <p:nvSpPr>
              <p:cNvPr id="1588" name="Google Shape;1588;p32"/>
              <p:cNvSpPr/>
              <p:nvPr/>
            </p:nvSpPr>
            <p:spPr>
              <a:xfrm rot="-5400000">
                <a:off x="2078463" y="2883488"/>
                <a:ext cx="113450" cy="65175"/>
              </a:xfrm>
              <a:custGeom>
                <a:rect b="b" l="l" r="r" t="t"/>
                <a:pathLst>
                  <a:path extrusionOk="0" h="2607" w="4538">
                    <a:moveTo>
                      <a:pt x="1" y="2607"/>
                    </a:moveTo>
                    <a:lnTo>
                      <a:pt x="4537" y="2607"/>
                    </a:lnTo>
                    <a:lnTo>
                      <a:pt x="453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>
                  <a:alpha val="608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9" name="Google Shape;1589;p32"/>
              <p:cNvSpPr/>
              <p:nvPr/>
            </p:nvSpPr>
            <p:spPr>
              <a:xfrm rot="-5400000">
                <a:off x="1950025" y="27575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301" y="1"/>
                      <a:pt x="0" y="302"/>
                      <a:pt x="0" y="653"/>
                    </a:cubicBezTo>
                    <a:lnTo>
                      <a:pt x="0" y="14237"/>
                    </a:lnTo>
                    <a:cubicBezTo>
                      <a:pt x="0" y="14588"/>
                      <a:pt x="301" y="14863"/>
                      <a:pt x="652" y="14863"/>
                    </a:cubicBezTo>
                    <a:cubicBezTo>
                      <a:pt x="1003" y="14863"/>
                      <a:pt x="1303" y="14588"/>
                      <a:pt x="1303" y="14237"/>
                    </a:cubicBezTo>
                    <a:lnTo>
                      <a:pt x="1303" y="653"/>
                    </a:lnTo>
                    <a:cubicBezTo>
                      <a:pt x="1303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0" name="Google Shape;1590;p32"/>
              <p:cNvSpPr/>
              <p:nvPr/>
            </p:nvSpPr>
            <p:spPr>
              <a:xfrm rot="-5400000">
                <a:off x="1950025" y="27030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276" y="1"/>
                      <a:pt x="1" y="302"/>
                      <a:pt x="1" y="653"/>
                    </a:cubicBezTo>
                    <a:lnTo>
                      <a:pt x="1" y="14237"/>
                    </a:lnTo>
                    <a:cubicBezTo>
                      <a:pt x="1" y="14588"/>
                      <a:pt x="276" y="14863"/>
                      <a:pt x="652" y="14863"/>
                    </a:cubicBezTo>
                    <a:cubicBezTo>
                      <a:pt x="1003" y="14863"/>
                      <a:pt x="1304" y="14588"/>
                      <a:pt x="1304" y="14237"/>
                    </a:cubicBezTo>
                    <a:lnTo>
                      <a:pt x="1304" y="653"/>
                    </a:lnTo>
                    <a:cubicBezTo>
                      <a:pt x="1304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1" name="Google Shape;1591;p32"/>
            <p:cNvGrpSpPr/>
            <p:nvPr/>
          </p:nvGrpSpPr>
          <p:grpSpPr>
            <a:xfrm flipH="1" rot="-5400000">
              <a:off x="2658796" y="560724"/>
              <a:ext cx="531539" cy="155710"/>
              <a:chOff x="1780525" y="2859350"/>
              <a:chExt cx="387250" cy="113450"/>
            </a:xfrm>
          </p:grpSpPr>
          <p:sp>
            <p:nvSpPr>
              <p:cNvPr id="1592" name="Google Shape;1592;p32"/>
              <p:cNvSpPr/>
              <p:nvPr/>
            </p:nvSpPr>
            <p:spPr>
              <a:xfrm rot="-5400000">
                <a:off x="2078463" y="2883488"/>
                <a:ext cx="113450" cy="65175"/>
              </a:xfrm>
              <a:custGeom>
                <a:rect b="b" l="l" r="r" t="t"/>
                <a:pathLst>
                  <a:path extrusionOk="0" h="2607" w="4538">
                    <a:moveTo>
                      <a:pt x="1" y="2607"/>
                    </a:moveTo>
                    <a:lnTo>
                      <a:pt x="4537" y="2607"/>
                    </a:lnTo>
                    <a:lnTo>
                      <a:pt x="453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>
                  <a:alpha val="608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3" name="Google Shape;1593;p32"/>
              <p:cNvSpPr/>
              <p:nvPr/>
            </p:nvSpPr>
            <p:spPr>
              <a:xfrm rot="-5400000">
                <a:off x="1950025" y="27575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301" y="1"/>
                      <a:pt x="0" y="302"/>
                      <a:pt x="0" y="653"/>
                    </a:cubicBezTo>
                    <a:lnTo>
                      <a:pt x="0" y="14237"/>
                    </a:lnTo>
                    <a:cubicBezTo>
                      <a:pt x="0" y="14588"/>
                      <a:pt x="301" y="14863"/>
                      <a:pt x="652" y="14863"/>
                    </a:cubicBezTo>
                    <a:cubicBezTo>
                      <a:pt x="1003" y="14863"/>
                      <a:pt x="1303" y="14588"/>
                      <a:pt x="1303" y="14237"/>
                    </a:cubicBezTo>
                    <a:lnTo>
                      <a:pt x="1303" y="653"/>
                    </a:lnTo>
                    <a:cubicBezTo>
                      <a:pt x="1303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4" name="Google Shape;1594;p32"/>
              <p:cNvSpPr/>
              <p:nvPr/>
            </p:nvSpPr>
            <p:spPr>
              <a:xfrm rot="-5400000">
                <a:off x="1950025" y="27030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276" y="1"/>
                      <a:pt x="1" y="302"/>
                      <a:pt x="1" y="653"/>
                    </a:cubicBezTo>
                    <a:lnTo>
                      <a:pt x="1" y="14237"/>
                    </a:lnTo>
                    <a:cubicBezTo>
                      <a:pt x="1" y="14588"/>
                      <a:pt x="276" y="14863"/>
                      <a:pt x="652" y="14863"/>
                    </a:cubicBezTo>
                    <a:cubicBezTo>
                      <a:pt x="1003" y="14863"/>
                      <a:pt x="1304" y="14588"/>
                      <a:pt x="1304" y="14237"/>
                    </a:cubicBezTo>
                    <a:lnTo>
                      <a:pt x="1304" y="653"/>
                    </a:lnTo>
                    <a:cubicBezTo>
                      <a:pt x="1304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5" name="Google Shape;1595;p32"/>
            <p:cNvGrpSpPr/>
            <p:nvPr/>
          </p:nvGrpSpPr>
          <p:grpSpPr>
            <a:xfrm flipH="1" rot="-5400000">
              <a:off x="2952364" y="560724"/>
              <a:ext cx="531539" cy="155710"/>
              <a:chOff x="1780525" y="2859350"/>
              <a:chExt cx="387250" cy="113450"/>
            </a:xfrm>
          </p:grpSpPr>
          <p:sp>
            <p:nvSpPr>
              <p:cNvPr id="1596" name="Google Shape;1596;p32"/>
              <p:cNvSpPr/>
              <p:nvPr/>
            </p:nvSpPr>
            <p:spPr>
              <a:xfrm rot="-5400000">
                <a:off x="2078463" y="2883488"/>
                <a:ext cx="113450" cy="65175"/>
              </a:xfrm>
              <a:custGeom>
                <a:rect b="b" l="l" r="r" t="t"/>
                <a:pathLst>
                  <a:path extrusionOk="0" h="2607" w="4538">
                    <a:moveTo>
                      <a:pt x="1" y="2607"/>
                    </a:moveTo>
                    <a:lnTo>
                      <a:pt x="4537" y="2607"/>
                    </a:lnTo>
                    <a:lnTo>
                      <a:pt x="453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>
                  <a:alpha val="608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7" name="Google Shape;1597;p32"/>
              <p:cNvSpPr/>
              <p:nvPr/>
            </p:nvSpPr>
            <p:spPr>
              <a:xfrm rot="-5400000">
                <a:off x="1950025" y="27575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301" y="1"/>
                      <a:pt x="0" y="302"/>
                      <a:pt x="0" y="653"/>
                    </a:cubicBezTo>
                    <a:lnTo>
                      <a:pt x="0" y="14237"/>
                    </a:lnTo>
                    <a:cubicBezTo>
                      <a:pt x="0" y="14588"/>
                      <a:pt x="301" y="14863"/>
                      <a:pt x="652" y="14863"/>
                    </a:cubicBezTo>
                    <a:cubicBezTo>
                      <a:pt x="1003" y="14863"/>
                      <a:pt x="1303" y="14588"/>
                      <a:pt x="1303" y="14237"/>
                    </a:cubicBezTo>
                    <a:lnTo>
                      <a:pt x="1303" y="653"/>
                    </a:lnTo>
                    <a:cubicBezTo>
                      <a:pt x="1303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8" name="Google Shape;1598;p32"/>
              <p:cNvSpPr/>
              <p:nvPr/>
            </p:nvSpPr>
            <p:spPr>
              <a:xfrm rot="-5400000">
                <a:off x="1950025" y="27030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276" y="1"/>
                      <a:pt x="1" y="302"/>
                      <a:pt x="1" y="653"/>
                    </a:cubicBezTo>
                    <a:lnTo>
                      <a:pt x="1" y="14237"/>
                    </a:lnTo>
                    <a:cubicBezTo>
                      <a:pt x="1" y="14588"/>
                      <a:pt x="276" y="14863"/>
                      <a:pt x="652" y="14863"/>
                    </a:cubicBezTo>
                    <a:cubicBezTo>
                      <a:pt x="1003" y="14863"/>
                      <a:pt x="1304" y="14588"/>
                      <a:pt x="1304" y="14237"/>
                    </a:cubicBezTo>
                    <a:lnTo>
                      <a:pt x="1304" y="653"/>
                    </a:lnTo>
                    <a:cubicBezTo>
                      <a:pt x="1304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9" name="Google Shape;1599;p32"/>
            <p:cNvGrpSpPr/>
            <p:nvPr/>
          </p:nvGrpSpPr>
          <p:grpSpPr>
            <a:xfrm flipH="1" rot="-5400000">
              <a:off x="3245932" y="560724"/>
              <a:ext cx="531539" cy="155710"/>
              <a:chOff x="1780525" y="2859350"/>
              <a:chExt cx="387250" cy="113450"/>
            </a:xfrm>
          </p:grpSpPr>
          <p:sp>
            <p:nvSpPr>
              <p:cNvPr id="1600" name="Google Shape;1600;p32"/>
              <p:cNvSpPr/>
              <p:nvPr/>
            </p:nvSpPr>
            <p:spPr>
              <a:xfrm rot="-5400000">
                <a:off x="2078463" y="2883488"/>
                <a:ext cx="113450" cy="65175"/>
              </a:xfrm>
              <a:custGeom>
                <a:rect b="b" l="l" r="r" t="t"/>
                <a:pathLst>
                  <a:path extrusionOk="0" h="2607" w="4538">
                    <a:moveTo>
                      <a:pt x="1" y="2607"/>
                    </a:moveTo>
                    <a:lnTo>
                      <a:pt x="4537" y="2607"/>
                    </a:lnTo>
                    <a:lnTo>
                      <a:pt x="453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>
                  <a:alpha val="608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1" name="Google Shape;1601;p32"/>
              <p:cNvSpPr/>
              <p:nvPr/>
            </p:nvSpPr>
            <p:spPr>
              <a:xfrm rot="-5400000">
                <a:off x="1950025" y="27575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301" y="1"/>
                      <a:pt x="0" y="302"/>
                      <a:pt x="0" y="653"/>
                    </a:cubicBezTo>
                    <a:lnTo>
                      <a:pt x="0" y="14237"/>
                    </a:lnTo>
                    <a:cubicBezTo>
                      <a:pt x="0" y="14588"/>
                      <a:pt x="301" y="14863"/>
                      <a:pt x="652" y="14863"/>
                    </a:cubicBezTo>
                    <a:cubicBezTo>
                      <a:pt x="1003" y="14863"/>
                      <a:pt x="1303" y="14588"/>
                      <a:pt x="1303" y="14237"/>
                    </a:cubicBezTo>
                    <a:lnTo>
                      <a:pt x="1303" y="653"/>
                    </a:lnTo>
                    <a:cubicBezTo>
                      <a:pt x="1303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2" name="Google Shape;1602;p32"/>
              <p:cNvSpPr/>
              <p:nvPr/>
            </p:nvSpPr>
            <p:spPr>
              <a:xfrm rot="-5400000">
                <a:off x="1950025" y="27030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276" y="1"/>
                      <a:pt x="1" y="302"/>
                      <a:pt x="1" y="653"/>
                    </a:cubicBezTo>
                    <a:lnTo>
                      <a:pt x="1" y="14237"/>
                    </a:lnTo>
                    <a:cubicBezTo>
                      <a:pt x="1" y="14588"/>
                      <a:pt x="276" y="14863"/>
                      <a:pt x="652" y="14863"/>
                    </a:cubicBezTo>
                    <a:cubicBezTo>
                      <a:pt x="1003" y="14863"/>
                      <a:pt x="1304" y="14588"/>
                      <a:pt x="1304" y="14237"/>
                    </a:cubicBezTo>
                    <a:lnTo>
                      <a:pt x="1304" y="653"/>
                    </a:lnTo>
                    <a:cubicBezTo>
                      <a:pt x="1304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03" name="Google Shape;1603;p32"/>
            <p:cNvGrpSpPr/>
            <p:nvPr/>
          </p:nvGrpSpPr>
          <p:grpSpPr>
            <a:xfrm flipH="1" rot="-5400000">
              <a:off x="3539499" y="560724"/>
              <a:ext cx="531539" cy="155710"/>
              <a:chOff x="1780525" y="2859350"/>
              <a:chExt cx="387250" cy="113450"/>
            </a:xfrm>
          </p:grpSpPr>
          <p:sp>
            <p:nvSpPr>
              <p:cNvPr id="1604" name="Google Shape;1604;p32"/>
              <p:cNvSpPr/>
              <p:nvPr/>
            </p:nvSpPr>
            <p:spPr>
              <a:xfrm rot="-5400000">
                <a:off x="2078463" y="2883488"/>
                <a:ext cx="113450" cy="65175"/>
              </a:xfrm>
              <a:custGeom>
                <a:rect b="b" l="l" r="r" t="t"/>
                <a:pathLst>
                  <a:path extrusionOk="0" h="2607" w="4538">
                    <a:moveTo>
                      <a:pt x="1" y="2607"/>
                    </a:moveTo>
                    <a:lnTo>
                      <a:pt x="4537" y="2607"/>
                    </a:lnTo>
                    <a:lnTo>
                      <a:pt x="453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>
                  <a:alpha val="608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5" name="Google Shape;1605;p32"/>
              <p:cNvSpPr/>
              <p:nvPr/>
            </p:nvSpPr>
            <p:spPr>
              <a:xfrm rot="-5400000">
                <a:off x="1950025" y="27575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301" y="1"/>
                      <a:pt x="0" y="302"/>
                      <a:pt x="0" y="653"/>
                    </a:cubicBezTo>
                    <a:lnTo>
                      <a:pt x="0" y="14237"/>
                    </a:lnTo>
                    <a:cubicBezTo>
                      <a:pt x="0" y="14588"/>
                      <a:pt x="301" y="14863"/>
                      <a:pt x="652" y="14863"/>
                    </a:cubicBezTo>
                    <a:cubicBezTo>
                      <a:pt x="1003" y="14863"/>
                      <a:pt x="1303" y="14588"/>
                      <a:pt x="1303" y="14237"/>
                    </a:cubicBezTo>
                    <a:lnTo>
                      <a:pt x="1303" y="653"/>
                    </a:lnTo>
                    <a:cubicBezTo>
                      <a:pt x="1303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6" name="Google Shape;1606;p32"/>
              <p:cNvSpPr/>
              <p:nvPr/>
            </p:nvSpPr>
            <p:spPr>
              <a:xfrm rot="-5400000">
                <a:off x="1950025" y="27030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276" y="1"/>
                      <a:pt x="1" y="302"/>
                      <a:pt x="1" y="653"/>
                    </a:cubicBezTo>
                    <a:lnTo>
                      <a:pt x="1" y="14237"/>
                    </a:lnTo>
                    <a:cubicBezTo>
                      <a:pt x="1" y="14588"/>
                      <a:pt x="276" y="14863"/>
                      <a:pt x="652" y="14863"/>
                    </a:cubicBezTo>
                    <a:cubicBezTo>
                      <a:pt x="1003" y="14863"/>
                      <a:pt x="1304" y="14588"/>
                      <a:pt x="1304" y="14237"/>
                    </a:cubicBezTo>
                    <a:lnTo>
                      <a:pt x="1304" y="653"/>
                    </a:lnTo>
                    <a:cubicBezTo>
                      <a:pt x="1304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07" name="Google Shape;1607;p32"/>
            <p:cNvGrpSpPr/>
            <p:nvPr/>
          </p:nvGrpSpPr>
          <p:grpSpPr>
            <a:xfrm flipH="1" rot="-5400000">
              <a:off x="3833067" y="560724"/>
              <a:ext cx="531539" cy="155710"/>
              <a:chOff x="1780525" y="2859350"/>
              <a:chExt cx="387250" cy="113450"/>
            </a:xfrm>
          </p:grpSpPr>
          <p:sp>
            <p:nvSpPr>
              <p:cNvPr id="1608" name="Google Shape;1608;p32"/>
              <p:cNvSpPr/>
              <p:nvPr/>
            </p:nvSpPr>
            <p:spPr>
              <a:xfrm rot="-5400000">
                <a:off x="2078463" y="2883488"/>
                <a:ext cx="113450" cy="65175"/>
              </a:xfrm>
              <a:custGeom>
                <a:rect b="b" l="l" r="r" t="t"/>
                <a:pathLst>
                  <a:path extrusionOk="0" h="2607" w="4538">
                    <a:moveTo>
                      <a:pt x="1" y="2607"/>
                    </a:moveTo>
                    <a:lnTo>
                      <a:pt x="4537" y="2607"/>
                    </a:lnTo>
                    <a:lnTo>
                      <a:pt x="453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>
                  <a:alpha val="608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9" name="Google Shape;1609;p32"/>
              <p:cNvSpPr/>
              <p:nvPr/>
            </p:nvSpPr>
            <p:spPr>
              <a:xfrm rot="-5400000">
                <a:off x="1950025" y="27575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301" y="1"/>
                      <a:pt x="0" y="302"/>
                      <a:pt x="0" y="653"/>
                    </a:cubicBezTo>
                    <a:lnTo>
                      <a:pt x="0" y="14237"/>
                    </a:lnTo>
                    <a:cubicBezTo>
                      <a:pt x="0" y="14588"/>
                      <a:pt x="301" y="14863"/>
                      <a:pt x="652" y="14863"/>
                    </a:cubicBezTo>
                    <a:cubicBezTo>
                      <a:pt x="1003" y="14863"/>
                      <a:pt x="1303" y="14588"/>
                      <a:pt x="1303" y="14237"/>
                    </a:cubicBezTo>
                    <a:lnTo>
                      <a:pt x="1303" y="653"/>
                    </a:lnTo>
                    <a:cubicBezTo>
                      <a:pt x="1303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0" name="Google Shape;1610;p32"/>
              <p:cNvSpPr/>
              <p:nvPr/>
            </p:nvSpPr>
            <p:spPr>
              <a:xfrm rot="-5400000">
                <a:off x="1950025" y="27030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276" y="1"/>
                      <a:pt x="1" y="302"/>
                      <a:pt x="1" y="653"/>
                    </a:cubicBezTo>
                    <a:lnTo>
                      <a:pt x="1" y="14237"/>
                    </a:lnTo>
                    <a:cubicBezTo>
                      <a:pt x="1" y="14588"/>
                      <a:pt x="276" y="14863"/>
                      <a:pt x="652" y="14863"/>
                    </a:cubicBezTo>
                    <a:cubicBezTo>
                      <a:pt x="1003" y="14863"/>
                      <a:pt x="1304" y="14588"/>
                      <a:pt x="1304" y="14237"/>
                    </a:cubicBezTo>
                    <a:lnTo>
                      <a:pt x="1304" y="653"/>
                    </a:lnTo>
                    <a:cubicBezTo>
                      <a:pt x="1304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11" name="Google Shape;1611;p32"/>
            <p:cNvGrpSpPr/>
            <p:nvPr/>
          </p:nvGrpSpPr>
          <p:grpSpPr>
            <a:xfrm flipH="1" rot="-5400000">
              <a:off x="4126635" y="560724"/>
              <a:ext cx="531539" cy="155710"/>
              <a:chOff x="1780525" y="2859350"/>
              <a:chExt cx="387250" cy="113450"/>
            </a:xfrm>
          </p:grpSpPr>
          <p:sp>
            <p:nvSpPr>
              <p:cNvPr id="1612" name="Google Shape;1612;p32"/>
              <p:cNvSpPr/>
              <p:nvPr/>
            </p:nvSpPr>
            <p:spPr>
              <a:xfrm rot="-5400000">
                <a:off x="2078463" y="2883488"/>
                <a:ext cx="113450" cy="65175"/>
              </a:xfrm>
              <a:custGeom>
                <a:rect b="b" l="l" r="r" t="t"/>
                <a:pathLst>
                  <a:path extrusionOk="0" h="2607" w="4538">
                    <a:moveTo>
                      <a:pt x="1" y="2607"/>
                    </a:moveTo>
                    <a:lnTo>
                      <a:pt x="4537" y="2607"/>
                    </a:lnTo>
                    <a:lnTo>
                      <a:pt x="453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>
                  <a:alpha val="608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3" name="Google Shape;1613;p32"/>
              <p:cNvSpPr/>
              <p:nvPr/>
            </p:nvSpPr>
            <p:spPr>
              <a:xfrm rot="-5400000">
                <a:off x="1950025" y="27575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301" y="1"/>
                      <a:pt x="0" y="302"/>
                      <a:pt x="0" y="653"/>
                    </a:cubicBezTo>
                    <a:lnTo>
                      <a:pt x="0" y="14237"/>
                    </a:lnTo>
                    <a:cubicBezTo>
                      <a:pt x="0" y="14588"/>
                      <a:pt x="301" y="14863"/>
                      <a:pt x="652" y="14863"/>
                    </a:cubicBezTo>
                    <a:cubicBezTo>
                      <a:pt x="1003" y="14863"/>
                      <a:pt x="1303" y="14588"/>
                      <a:pt x="1303" y="14237"/>
                    </a:cubicBezTo>
                    <a:lnTo>
                      <a:pt x="1303" y="653"/>
                    </a:lnTo>
                    <a:cubicBezTo>
                      <a:pt x="1303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4" name="Google Shape;1614;p32"/>
              <p:cNvSpPr/>
              <p:nvPr/>
            </p:nvSpPr>
            <p:spPr>
              <a:xfrm rot="-5400000">
                <a:off x="1950025" y="27030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276" y="1"/>
                      <a:pt x="1" y="302"/>
                      <a:pt x="1" y="653"/>
                    </a:cubicBezTo>
                    <a:lnTo>
                      <a:pt x="1" y="14237"/>
                    </a:lnTo>
                    <a:cubicBezTo>
                      <a:pt x="1" y="14588"/>
                      <a:pt x="276" y="14863"/>
                      <a:pt x="652" y="14863"/>
                    </a:cubicBezTo>
                    <a:cubicBezTo>
                      <a:pt x="1003" y="14863"/>
                      <a:pt x="1304" y="14588"/>
                      <a:pt x="1304" y="14237"/>
                    </a:cubicBezTo>
                    <a:lnTo>
                      <a:pt x="1304" y="653"/>
                    </a:lnTo>
                    <a:cubicBezTo>
                      <a:pt x="1304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15" name="Google Shape;1615;p32"/>
            <p:cNvGrpSpPr/>
            <p:nvPr/>
          </p:nvGrpSpPr>
          <p:grpSpPr>
            <a:xfrm flipH="1" rot="-5400000">
              <a:off x="4420203" y="560724"/>
              <a:ext cx="531539" cy="155710"/>
              <a:chOff x="1780525" y="2859350"/>
              <a:chExt cx="387250" cy="113450"/>
            </a:xfrm>
          </p:grpSpPr>
          <p:sp>
            <p:nvSpPr>
              <p:cNvPr id="1616" name="Google Shape;1616;p32"/>
              <p:cNvSpPr/>
              <p:nvPr/>
            </p:nvSpPr>
            <p:spPr>
              <a:xfrm rot="-5400000">
                <a:off x="2078463" y="2883488"/>
                <a:ext cx="113450" cy="65175"/>
              </a:xfrm>
              <a:custGeom>
                <a:rect b="b" l="l" r="r" t="t"/>
                <a:pathLst>
                  <a:path extrusionOk="0" h="2607" w="4538">
                    <a:moveTo>
                      <a:pt x="1" y="2607"/>
                    </a:moveTo>
                    <a:lnTo>
                      <a:pt x="4537" y="2607"/>
                    </a:lnTo>
                    <a:lnTo>
                      <a:pt x="453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>
                  <a:alpha val="608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7" name="Google Shape;1617;p32"/>
              <p:cNvSpPr/>
              <p:nvPr/>
            </p:nvSpPr>
            <p:spPr>
              <a:xfrm rot="-5400000">
                <a:off x="1950025" y="27575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301" y="1"/>
                      <a:pt x="0" y="302"/>
                      <a:pt x="0" y="653"/>
                    </a:cubicBezTo>
                    <a:lnTo>
                      <a:pt x="0" y="14237"/>
                    </a:lnTo>
                    <a:cubicBezTo>
                      <a:pt x="0" y="14588"/>
                      <a:pt x="301" y="14863"/>
                      <a:pt x="652" y="14863"/>
                    </a:cubicBezTo>
                    <a:cubicBezTo>
                      <a:pt x="1003" y="14863"/>
                      <a:pt x="1303" y="14588"/>
                      <a:pt x="1303" y="14237"/>
                    </a:cubicBezTo>
                    <a:lnTo>
                      <a:pt x="1303" y="653"/>
                    </a:lnTo>
                    <a:cubicBezTo>
                      <a:pt x="1303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8" name="Google Shape;1618;p32"/>
              <p:cNvSpPr/>
              <p:nvPr/>
            </p:nvSpPr>
            <p:spPr>
              <a:xfrm rot="-5400000">
                <a:off x="1950025" y="27030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276" y="1"/>
                      <a:pt x="1" y="302"/>
                      <a:pt x="1" y="653"/>
                    </a:cubicBezTo>
                    <a:lnTo>
                      <a:pt x="1" y="14237"/>
                    </a:lnTo>
                    <a:cubicBezTo>
                      <a:pt x="1" y="14588"/>
                      <a:pt x="276" y="14863"/>
                      <a:pt x="652" y="14863"/>
                    </a:cubicBezTo>
                    <a:cubicBezTo>
                      <a:pt x="1003" y="14863"/>
                      <a:pt x="1304" y="14588"/>
                      <a:pt x="1304" y="14237"/>
                    </a:cubicBezTo>
                    <a:lnTo>
                      <a:pt x="1304" y="653"/>
                    </a:lnTo>
                    <a:cubicBezTo>
                      <a:pt x="1304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19" name="Google Shape;1619;p32"/>
            <p:cNvGrpSpPr/>
            <p:nvPr/>
          </p:nvGrpSpPr>
          <p:grpSpPr>
            <a:xfrm flipH="1" rot="-5400000">
              <a:off x="4713770" y="560724"/>
              <a:ext cx="531539" cy="155710"/>
              <a:chOff x="1780525" y="2859350"/>
              <a:chExt cx="387250" cy="113450"/>
            </a:xfrm>
          </p:grpSpPr>
          <p:sp>
            <p:nvSpPr>
              <p:cNvPr id="1620" name="Google Shape;1620;p32"/>
              <p:cNvSpPr/>
              <p:nvPr/>
            </p:nvSpPr>
            <p:spPr>
              <a:xfrm rot="-5400000">
                <a:off x="2078463" y="2883488"/>
                <a:ext cx="113450" cy="65175"/>
              </a:xfrm>
              <a:custGeom>
                <a:rect b="b" l="l" r="r" t="t"/>
                <a:pathLst>
                  <a:path extrusionOk="0" h="2607" w="4538">
                    <a:moveTo>
                      <a:pt x="1" y="2607"/>
                    </a:moveTo>
                    <a:lnTo>
                      <a:pt x="4537" y="2607"/>
                    </a:lnTo>
                    <a:lnTo>
                      <a:pt x="453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>
                  <a:alpha val="608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1" name="Google Shape;1621;p32"/>
              <p:cNvSpPr/>
              <p:nvPr/>
            </p:nvSpPr>
            <p:spPr>
              <a:xfrm rot="-5400000">
                <a:off x="1950025" y="27575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301" y="1"/>
                      <a:pt x="0" y="302"/>
                      <a:pt x="0" y="653"/>
                    </a:cubicBezTo>
                    <a:lnTo>
                      <a:pt x="0" y="14237"/>
                    </a:lnTo>
                    <a:cubicBezTo>
                      <a:pt x="0" y="14588"/>
                      <a:pt x="301" y="14863"/>
                      <a:pt x="652" y="14863"/>
                    </a:cubicBezTo>
                    <a:cubicBezTo>
                      <a:pt x="1003" y="14863"/>
                      <a:pt x="1303" y="14588"/>
                      <a:pt x="1303" y="14237"/>
                    </a:cubicBezTo>
                    <a:lnTo>
                      <a:pt x="1303" y="653"/>
                    </a:lnTo>
                    <a:cubicBezTo>
                      <a:pt x="1303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2" name="Google Shape;1622;p32"/>
              <p:cNvSpPr/>
              <p:nvPr/>
            </p:nvSpPr>
            <p:spPr>
              <a:xfrm rot="-5400000">
                <a:off x="1950025" y="27030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276" y="1"/>
                      <a:pt x="1" y="302"/>
                      <a:pt x="1" y="653"/>
                    </a:cubicBezTo>
                    <a:lnTo>
                      <a:pt x="1" y="14237"/>
                    </a:lnTo>
                    <a:cubicBezTo>
                      <a:pt x="1" y="14588"/>
                      <a:pt x="276" y="14863"/>
                      <a:pt x="652" y="14863"/>
                    </a:cubicBezTo>
                    <a:cubicBezTo>
                      <a:pt x="1003" y="14863"/>
                      <a:pt x="1304" y="14588"/>
                      <a:pt x="1304" y="14237"/>
                    </a:cubicBezTo>
                    <a:lnTo>
                      <a:pt x="1304" y="653"/>
                    </a:lnTo>
                    <a:cubicBezTo>
                      <a:pt x="1304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6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p33"/>
          <p:cNvSpPr txBox="1"/>
          <p:nvPr>
            <p:ph idx="1" type="subTitle"/>
          </p:nvPr>
        </p:nvSpPr>
        <p:spPr>
          <a:xfrm>
            <a:off x="1087050" y="1491250"/>
            <a:ext cx="6969900" cy="31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B3B3B"/>
                </a:solidFill>
                <a:latin typeface="Arial"/>
                <a:ea typeface="Arial"/>
                <a:cs typeface="Arial"/>
                <a:sym typeface="Arial"/>
              </a:rPr>
              <a:t>Състезанието e отборно, като всеки отбор се състои от един до трима ученици от една категория с учител ментор. Първите пет отбора в националния кръг могат да участват в Публичния избор на представители на България в европейския кръг на олимпиадата.</a:t>
            </a:r>
            <a:endParaRPr sz="1200">
              <a:solidFill>
                <a:srgbClr val="3B3B3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B3B3B"/>
                </a:solidFill>
                <a:latin typeface="Arial"/>
                <a:ea typeface="Arial"/>
                <a:cs typeface="Arial"/>
                <a:sym typeface="Arial"/>
              </a:rPr>
              <a:t>На официалния си сайт Националният статистически институт (НСИ) създаде уебпространство </a:t>
            </a:r>
            <a:r>
              <a:rPr lang="en" sz="1200">
                <a:solidFill>
                  <a:srgbClr val="9C3A47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https://www.nsi.bg/esc-2023/</a:t>
            </a:r>
            <a:r>
              <a:rPr lang="en" sz="1200">
                <a:solidFill>
                  <a:srgbClr val="3B3B3B"/>
                </a:solidFill>
                <a:latin typeface="Arial"/>
                <a:ea typeface="Arial"/>
                <a:cs typeface="Arial"/>
                <a:sym typeface="Arial"/>
              </a:rPr>
              <a:t>, в което е публикувана пълната информация за състезанието - регламент, календар, награди, архив и помощни материали. През изминалите пет години над 5 000 български ученици от цялата страна взеха участие в олимпиадата. С всяка следваща година постиженията стават все по-големи. През 2022 г. отбор от София зае първо място в категория А, а останалите ни представители попаднаха в топ 20 на участвалите. Знанията и уменията се повишават, а крайното класиране е повод за радост и гордост от българската образователна система.</a:t>
            </a:r>
            <a:endParaRPr sz="1200">
              <a:solidFill>
                <a:srgbClr val="3B3B3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8" name="Google Shape;1628;p33"/>
          <p:cNvSpPr txBox="1"/>
          <p:nvPr>
            <p:ph type="ctrTitle"/>
          </p:nvPr>
        </p:nvSpPr>
        <p:spPr>
          <a:xfrm>
            <a:off x="428625" y="157150"/>
            <a:ext cx="8279700" cy="80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Какво представлява Шеста Европейска олимпиада по статистика ?</a:t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2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p34"/>
          <p:cNvSpPr txBox="1"/>
          <p:nvPr>
            <p:ph idx="1" type="body"/>
          </p:nvPr>
        </p:nvSpPr>
        <p:spPr>
          <a:xfrm>
            <a:off x="835825" y="1392725"/>
            <a:ext cx="2836200" cy="12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Nunito"/>
                <a:ea typeface="Nunito"/>
                <a:cs typeface="Nunito"/>
                <a:sym typeface="Nunito"/>
              </a:rPr>
              <a:t>Период на проучване</a:t>
            </a:r>
            <a:endParaRPr b="1" sz="16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>
                <a:latin typeface="Nunito"/>
                <a:ea typeface="Nunito"/>
                <a:cs typeface="Nunito"/>
                <a:sym typeface="Nunito"/>
              </a:rPr>
              <a:t>Проучването се проведе в периода между 29.03.2023г. </a:t>
            </a:r>
            <a:r>
              <a:rPr b="1" lang="en" sz="1000">
                <a:latin typeface="Nunito"/>
                <a:ea typeface="Nunito"/>
                <a:cs typeface="Nunito"/>
                <a:sym typeface="Nunito"/>
              </a:rPr>
              <a:t>И</a:t>
            </a:r>
            <a:r>
              <a:rPr b="1" lang="en">
                <a:latin typeface="Nunito"/>
                <a:ea typeface="Nunito"/>
                <a:cs typeface="Nunito"/>
                <a:sym typeface="Nunito"/>
              </a:rPr>
              <a:t> 21.04.2023г.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34" name="Google Shape;1634;p34"/>
          <p:cNvSpPr txBox="1"/>
          <p:nvPr>
            <p:ph type="ctrTitle"/>
          </p:nvPr>
        </p:nvSpPr>
        <p:spPr>
          <a:xfrm>
            <a:off x="713250" y="385775"/>
            <a:ext cx="7717500" cy="55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Период на проучване,фокус и цел</a:t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5" name="Google Shape;1635;p34"/>
          <p:cNvSpPr txBox="1"/>
          <p:nvPr>
            <p:ph idx="2" type="body"/>
          </p:nvPr>
        </p:nvSpPr>
        <p:spPr>
          <a:xfrm>
            <a:off x="3714750" y="1392725"/>
            <a:ext cx="2546700" cy="27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600">
                <a:latin typeface="Nunito"/>
                <a:ea typeface="Nunito"/>
                <a:cs typeface="Nunito"/>
                <a:sym typeface="Nunito"/>
              </a:rPr>
              <a:t>       </a:t>
            </a:r>
            <a:r>
              <a:rPr b="1" lang="en" sz="1600">
                <a:latin typeface="Nunito"/>
                <a:ea typeface="Nunito"/>
                <a:cs typeface="Nunito"/>
                <a:sym typeface="Nunito"/>
              </a:rPr>
              <a:t>Фокус група</a:t>
            </a:r>
            <a:endParaRPr b="1" sz="16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>
                <a:latin typeface="Nunito"/>
                <a:ea typeface="Nunito"/>
                <a:cs typeface="Nunito"/>
                <a:sym typeface="Nunito"/>
              </a:rPr>
              <a:t>Изпратихме анкетата до менторите на отборите за тяхната обратна връзка.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636" name="Google Shape;163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0200" y="2995650"/>
            <a:ext cx="2278850" cy="118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7" name="Google Shape;163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6200" y="1485900"/>
            <a:ext cx="2197900" cy="141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8" name="Google Shape;1638;p34"/>
          <p:cNvSpPr txBox="1"/>
          <p:nvPr/>
        </p:nvSpPr>
        <p:spPr>
          <a:xfrm flipH="1" rot="10800000">
            <a:off x="6529275" y="1592900"/>
            <a:ext cx="262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1639" name="Google Shape;1639;p34"/>
          <p:cNvSpPr txBox="1"/>
          <p:nvPr/>
        </p:nvSpPr>
        <p:spPr>
          <a:xfrm>
            <a:off x="6065050" y="1392725"/>
            <a:ext cx="2365800" cy="26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Цел</a:t>
            </a:r>
            <a:endParaRPr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Да получим обратната връзка на менторите на отборите.Това ще е ценен източник за нас.Така ще получим </a:t>
            </a:r>
            <a:r>
              <a:rPr b="1"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знания за погледът на учителите върху това състезание за ученици.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1640" name="Google Shape;1640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9375" y="3743325"/>
            <a:ext cx="1452550" cy="88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p35"/>
          <p:cNvSpPr txBox="1"/>
          <p:nvPr>
            <p:ph idx="1" type="body"/>
          </p:nvPr>
        </p:nvSpPr>
        <p:spPr>
          <a:xfrm>
            <a:off x="999150" y="1392725"/>
            <a:ext cx="3457800" cy="30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646" name="Google Shape;1646;p35"/>
          <p:cNvSpPr txBox="1"/>
          <p:nvPr>
            <p:ph type="ctrTitle"/>
          </p:nvPr>
        </p:nvSpPr>
        <p:spPr>
          <a:xfrm>
            <a:off x="713250" y="446075"/>
            <a:ext cx="7717500" cy="53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Въпроси и отговори</a:t>
            </a:r>
            <a:endParaRPr/>
          </a:p>
        </p:txBody>
      </p:sp>
      <p:sp>
        <p:nvSpPr>
          <p:cNvPr id="1647" name="Google Shape;1647;p35"/>
          <p:cNvSpPr txBox="1"/>
          <p:nvPr>
            <p:ph idx="2" type="body"/>
          </p:nvPr>
        </p:nvSpPr>
        <p:spPr>
          <a:xfrm>
            <a:off x="5372100" y="1407125"/>
            <a:ext cx="3121800" cy="300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Най-голям брой са разбрали за състезанието от нашия  сайт(60%) с лесно достъпна, официалнa статистическа информация.</a:t>
            </a:r>
            <a:endParaRPr/>
          </a:p>
        </p:txBody>
      </p:sp>
      <p:pic>
        <p:nvPicPr>
          <p:cNvPr descr="Forms response chart. Question title: Откъде научихте за състезанието? (Може да посочите повече от 1 отговор) &#10;. Number of responses: 25 responses." id="1648" name="Google Shape;1648;p35" title="Откъде научихте за състезанието? (Може да посочите повече от 1 отговор) 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8700" y="1307200"/>
            <a:ext cx="4443402" cy="309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2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p36"/>
          <p:cNvSpPr txBox="1"/>
          <p:nvPr>
            <p:ph type="ctrTitle"/>
          </p:nvPr>
        </p:nvSpPr>
        <p:spPr>
          <a:xfrm>
            <a:off x="713250" y="446075"/>
            <a:ext cx="7717500" cy="53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orms response chart. Question title: Какво Ви мотивира да участвате? (Може да посочите повече от 1 отговор) &#10;. Number of responses: 25 responses." id="1654" name="Google Shape;1654;p36" title="Какво Ви мотивира да участвате? (Може да посочите повече от 1 отговор) 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1550" y="1635925"/>
            <a:ext cx="4179098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5" name="Google Shape;1655;p36"/>
          <p:cNvSpPr txBox="1"/>
          <p:nvPr/>
        </p:nvSpPr>
        <p:spPr>
          <a:xfrm>
            <a:off x="6165050" y="2021350"/>
            <a:ext cx="16932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Nunito Medium"/>
                <a:ea typeface="Nunito Medium"/>
                <a:cs typeface="Nunito Medium"/>
                <a:sym typeface="Nunito Medium"/>
              </a:rPr>
              <a:t>Най-много е мотивирало менторите,това че учениците ще имат възможност за изява.</a:t>
            </a:r>
            <a:endParaRPr sz="1500"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9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p37"/>
          <p:cNvSpPr txBox="1"/>
          <p:nvPr>
            <p:ph idx="1" type="body"/>
          </p:nvPr>
        </p:nvSpPr>
        <p:spPr>
          <a:xfrm>
            <a:off x="999150" y="1392725"/>
            <a:ext cx="3457800" cy="30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661" name="Google Shape;1661;p37"/>
          <p:cNvSpPr txBox="1"/>
          <p:nvPr>
            <p:ph type="ctrTitle"/>
          </p:nvPr>
        </p:nvSpPr>
        <p:spPr>
          <a:xfrm>
            <a:off x="713250" y="446075"/>
            <a:ext cx="7717500" cy="53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Въпроси и отговори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2" name="Google Shape;1662;p37"/>
          <p:cNvSpPr txBox="1"/>
          <p:nvPr>
            <p:ph idx="2" type="body"/>
          </p:nvPr>
        </p:nvSpPr>
        <p:spPr>
          <a:xfrm>
            <a:off x="4943475" y="1450275"/>
            <a:ext cx="3365700" cy="30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Най-полезна за </a:t>
            </a:r>
            <a:r>
              <a:rPr lang="en"/>
              <a:t>участниците</a:t>
            </a:r>
            <a:r>
              <a:rPr lang="en"/>
              <a:t> е била информацията от сайта на НСИ.</a:t>
            </a:r>
            <a:endParaRPr/>
          </a:p>
        </p:txBody>
      </p:sp>
      <p:pic>
        <p:nvPicPr>
          <p:cNvPr descr="Forms response chart. Question title: Кои източници Ви бяха най-полезни при подготовката за олимпиадата? (Може да посочите повече от 1 отговор) . Number of responses: 25 responses." id="1663" name="Google Shape;1663;p37" title="Кои източници Ви бяха най-полезни при подготовката за олимпиадата? (Може да посочите повече от 1 отговор) 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950" y="1335875"/>
            <a:ext cx="3944125" cy="32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4" name="Google Shape;166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6400" y="2378875"/>
            <a:ext cx="2286000" cy="143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8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Google Shape;1669;p38"/>
          <p:cNvSpPr txBox="1"/>
          <p:nvPr>
            <p:ph type="ctrTitle"/>
          </p:nvPr>
        </p:nvSpPr>
        <p:spPr>
          <a:xfrm>
            <a:off x="713250" y="446075"/>
            <a:ext cx="7717500" cy="53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Въпроси и отговори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orms response chart. Question title: Използвате ли социалните мрежи? Кои?. Number of responses: 25 responses." id="1670" name="Google Shape;1670;p38" title="Използвате ли социалните мрежи? Кои?"/>
          <p:cNvPicPr preferRelativeResize="0"/>
          <p:nvPr/>
        </p:nvPicPr>
        <p:blipFill rotWithShape="1">
          <a:blip r:embed="rId3">
            <a:alphaModFix/>
          </a:blip>
          <a:srcRect b="0" l="0" r="17756" t="-2165"/>
          <a:stretch/>
        </p:blipFill>
        <p:spPr>
          <a:xfrm>
            <a:off x="931050" y="1257300"/>
            <a:ext cx="3269473" cy="19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1" name="Google Shape;1671;p38"/>
          <p:cNvSpPr txBox="1"/>
          <p:nvPr/>
        </p:nvSpPr>
        <p:spPr>
          <a:xfrm>
            <a:off x="1435925" y="3296375"/>
            <a:ext cx="21075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 Medium"/>
                <a:ea typeface="Nunito Medium"/>
                <a:cs typeface="Nunito Medium"/>
                <a:sym typeface="Nunito Medium"/>
              </a:rPr>
              <a:t>Най-голям брой от анкетираните използват социалната мрежа Facebook.На второ място се нарежда Instagram.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descr="Forms response chart. Question title: Презентации на изнесените семинара дават ли Ви достатъчно информация за Европейската олимпиада по статистика? &#10;. Number of responses: 22 responses." id="1672" name="Google Shape;1672;p38" title="Презентации на изнесените семинара дават ли Ви достатъчно информация за Европейската олимпиада по статистика? &#10;"/>
          <p:cNvPicPr preferRelativeResize="0"/>
          <p:nvPr/>
        </p:nvPicPr>
        <p:blipFill rotWithShape="1">
          <a:blip r:embed="rId4">
            <a:alphaModFix/>
          </a:blip>
          <a:srcRect b="0" l="2770" r="-2770" t="0"/>
          <a:stretch/>
        </p:blipFill>
        <p:spPr>
          <a:xfrm>
            <a:off x="4488650" y="2767575"/>
            <a:ext cx="3755223" cy="1857726"/>
          </a:xfrm>
          <a:prstGeom prst="rect">
            <a:avLst/>
          </a:prstGeom>
          <a:noFill/>
          <a:ln>
            <a:noFill/>
          </a:ln>
        </p:spPr>
      </p:pic>
      <p:sp>
        <p:nvSpPr>
          <p:cNvPr id="1673" name="Google Shape;1673;p38"/>
          <p:cNvSpPr txBox="1"/>
          <p:nvPr/>
        </p:nvSpPr>
        <p:spPr>
          <a:xfrm>
            <a:off x="4855350" y="1290075"/>
            <a:ext cx="27789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 Medium"/>
                <a:ea typeface="Nunito Medium"/>
                <a:cs typeface="Nunito Medium"/>
                <a:sym typeface="Nunito Medium"/>
              </a:rPr>
              <a:t>След изнесените на семинара презентации ,почти всички са получили достатъчно информация,която да им бъде полезна.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ducational Workshop: Learning Situation by Slidesgo">
  <a:themeElements>
    <a:clrScheme name="Simple Light">
      <a:dk1>
        <a:srgbClr val="575757"/>
      </a:dk1>
      <a:lt1>
        <a:srgbClr val="FFF7EE"/>
      </a:lt1>
      <a:dk2>
        <a:srgbClr val="FDEFC2"/>
      </a:dk2>
      <a:lt2>
        <a:srgbClr val="ECF2FF"/>
      </a:lt2>
      <a:accent1>
        <a:srgbClr val="E3DFFD"/>
      </a:accent1>
      <a:accent2>
        <a:srgbClr val="F8F1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57575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